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5"/>
    <p:sldMasterId id="2147483675" r:id="rId6"/>
    <p:sldMasterId id="2147483697" r:id="rId7"/>
  </p:sldMasterIdLst>
  <p:notesMasterIdLst>
    <p:notesMasterId r:id="rId50"/>
  </p:notesMasterIdLst>
  <p:handoutMasterIdLst>
    <p:handoutMasterId r:id="rId51"/>
  </p:handoutMasterIdLst>
  <p:sldIdLst>
    <p:sldId id="277" r:id="rId8"/>
    <p:sldId id="278" r:id="rId9"/>
    <p:sldId id="279" r:id="rId10"/>
    <p:sldId id="304" r:id="rId11"/>
    <p:sldId id="280" r:id="rId12"/>
    <p:sldId id="295" r:id="rId13"/>
    <p:sldId id="281" r:id="rId14"/>
    <p:sldId id="282" r:id="rId15"/>
    <p:sldId id="296" r:id="rId16"/>
    <p:sldId id="301" r:id="rId17"/>
    <p:sldId id="311" r:id="rId18"/>
    <p:sldId id="265" r:id="rId19"/>
    <p:sldId id="307" r:id="rId20"/>
    <p:sldId id="305" r:id="rId21"/>
    <p:sldId id="308" r:id="rId22"/>
    <p:sldId id="310" r:id="rId23"/>
    <p:sldId id="314" r:id="rId24"/>
    <p:sldId id="300" r:id="rId25"/>
    <p:sldId id="309" r:id="rId26"/>
    <p:sldId id="283" r:id="rId27"/>
    <p:sldId id="284" r:id="rId28"/>
    <p:sldId id="285" r:id="rId29"/>
    <p:sldId id="286" r:id="rId30"/>
    <p:sldId id="288" r:id="rId31"/>
    <p:sldId id="289" r:id="rId32"/>
    <p:sldId id="291" r:id="rId33"/>
    <p:sldId id="287" r:id="rId34"/>
    <p:sldId id="298" r:id="rId35"/>
    <p:sldId id="315" r:id="rId36"/>
    <p:sldId id="293" r:id="rId37"/>
    <p:sldId id="316" r:id="rId38"/>
    <p:sldId id="321" r:id="rId39"/>
    <p:sldId id="323" r:id="rId40"/>
    <p:sldId id="322" r:id="rId41"/>
    <p:sldId id="292" r:id="rId42"/>
    <p:sldId id="290" r:id="rId43"/>
    <p:sldId id="312" r:id="rId44"/>
    <p:sldId id="313" r:id="rId45"/>
    <p:sldId id="320" r:id="rId46"/>
    <p:sldId id="317" r:id="rId47"/>
    <p:sldId id="318" r:id="rId48"/>
    <p:sldId id="319" r:id="rId49"/>
  </p:sldIdLst>
  <p:sldSz cx="12192000" cy="6858000"/>
  <p:notesSz cx="6858000" cy="1362075"/>
  <p:embeddedFontLst>
    <p:embeddedFont>
      <p:font typeface="Calibri" panose="020F0502020204030204" pitchFamily="34" charset="0"/>
      <p:regular r:id="rId52"/>
      <p:bold r:id="rId53"/>
      <p:italic r:id="rId54"/>
      <p:boldItalic r:id="rId55"/>
    </p:embeddedFont>
    <p:embeddedFont>
      <p:font typeface="Equinor" panose="020B0604020202020204" charset="0"/>
      <p:regular r:id="rId56"/>
      <p:bold r:id="rId57"/>
      <p:italic r:id="rId58"/>
      <p:boldItalic r:id="rId59"/>
    </p:embeddedFont>
    <p:embeddedFont>
      <p:font typeface="Equinor Light" panose="020B0604020202020204" charset="0"/>
      <p:regular r:id="rId60"/>
      <p:italic r:id="rId61"/>
    </p:embeddedFont>
    <p:embeddedFont>
      <p:font typeface="Equinor Medium" panose="020B0604020202020204" charset="0"/>
      <p:regular r:id="rId62"/>
      <p:italic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243"/>
    <a:srgbClr val="333333"/>
    <a:srgbClr val="007079"/>
    <a:srgbClr val="F2FCF5"/>
    <a:srgbClr val="E6FAEC"/>
    <a:srgbClr val="B2D4D7"/>
    <a:srgbClr val="7FB7BC"/>
    <a:srgbClr val="4C9BA1"/>
    <a:srgbClr val="EAF4F9"/>
    <a:srgbClr val="D5EA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02BB66-E0E4-45F9-8EEE-07118D094377}" v="135" dt="2020-07-29T11:09:17.600"/>
    <p1510:client id="{0BCFA7BA-BB4F-41DB-A449-4921B616CB68}" v="204" dt="2020-07-29T09:27:12.668"/>
    <p1510:client id="{0D3F391E-4BAE-40BC-9234-AFB2B1DA74E8}" v="2" dt="2020-07-23T07:37:01.927"/>
    <p1510:client id="{0F769C28-B307-4E6D-A82E-89505C356B79}" v="926" dt="2020-07-28T14:50:05.219"/>
    <p1510:client id="{150A3F88-F781-4A16-8B5A-CD95CD221665}" v="1" dt="2020-07-29T15:06:38.748"/>
    <p1510:client id="{178C5E1E-058F-4A58-B0E9-0D52EBB2CCD5}" v="2" dt="2020-07-04T15:32:03.057"/>
    <p1510:client id="{1BE718BC-7126-4E38-A5EC-2794111D9607}" v="4" dt="2020-07-20T09:49:08.460"/>
    <p1510:client id="{26E893E8-1F41-4981-8A62-27C96C85332E}" v="21" dt="2020-07-28T08:07:16.758"/>
    <p1510:client id="{370011D6-7B5E-45BF-AB67-DFDD1EA82541}" v="44" dt="2020-07-27T09:19:57.413"/>
    <p1510:client id="{396DDE76-5AB9-7049-387F-103588816489}" v="2" dt="2020-07-20T06:56:14.372"/>
    <p1510:client id="{3BCAE5DE-4DF5-4E1E-85BA-F0F77C43E9E4}" v="10" dt="2020-07-17T08:46:53.029"/>
    <p1510:client id="{4663CF41-09DD-4BB7-AB8D-8E7DA3FA7F00}" v="287" dt="2020-07-28T08:54:57.103"/>
    <p1510:client id="{46E29A5B-163A-415F-8881-0654B5567856}" v="90" dt="2020-07-30T11:43:05.883"/>
    <p1510:client id="{47CD8945-1A79-4445-A45D-1C15694E91A9}" v="488" dt="2020-07-27T12:02:29.726"/>
    <p1510:client id="{514C4D7B-F7B2-494A-AB82-854E3008DE19}" v="2" dt="2020-07-20T09:24:32.052"/>
    <p1510:client id="{53B59F7F-D593-4DDC-81A6-5492CA2F21FF}" v="536" dt="2020-07-31T09:55:59.557"/>
    <p1510:client id="{55061E8A-A236-4047-8A0A-DF0D1A875629}" v="1" dt="2020-07-27T14:14:41.315"/>
    <p1510:client id="{5AFF23CA-B6E9-4A5A-9225-9AC4A4723543}" v="499" dt="2020-07-27T10:52:41.258"/>
    <p1510:client id="{5DCBC060-A966-414E-B9E6-DC3A85B34247}" v="103" dt="2020-07-28T07:27:47.316"/>
    <p1510:client id="{60606EC9-F331-420F-953B-64CCE63D8AEF}" v="18" dt="2020-07-31T09:15:46.161"/>
    <p1510:client id="{637365D6-D825-4306-9776-BE7606E48BEB}" v="2" dt="2020-07-10T10:00:07.483"/>
    <p1510:client id="{6406055D-539F-4C57-9BB2-60608FD0D718}" v="33" dt="2020-07-30T08:26:36.553"/>
    <p1510:client id="{662FA82E-62C1-489E-93EC-795A86C90F26}" v="1204" dt="2020-07-29T13:24:42.099"/>
    <p1510:client id="{6962C1D5-0AF2-4855-B6E7-3BA16BD7623E}" v="23" dt="2020-07-31T08:26:06.257"/>
    <p1510:client id="{6ACC74F9-5253-479A-AD7C-766090CAF1C7}" v="111" dt="2020-07-29T11:06:40.863"/>
    <p1510:client id="{7D3988A4-7D9B-4EB6-9376-50F9126E8C34}" v="402" dt="2020-07-29T11:41:59.562"/>
    <p1510:client id="{7DA9CDAD-431D-4DA5-B983-12BDFABD08FD}" v="1" dt="2020-07-27T10:45:45.592"/>
    <p1510:client id="{82F1EA9A-F36F-4E85-AB59-A634BE4A669B}" v="15" dt="2020-07-31T08:01:00.443"/>
    <p1510:client id="{8689A63B-1E6F-4DCC-AB00-8FFC6F7AD699}" v="89" dt="2020-07-31T09:23:59.238"/>
    <p1510:client id="{8A8BDE2A-D3C3-450E-9A77-5FEC23DEF4D7}" v="238" dt="2020-07-28T08:39:41.021"/>
    <p1510:client id="{94D0DDDC-5EC7-4754-AB85-911EDFC63ED9}" v="1" dt="2020-07-17T09:49:34.384"/>
    <p1510:client id="{A289BA33-787F-4B8A-9D4B-51D8FFBFD940}" v="13" dt="2020-07-20T09:29:59.757"/>
    <p1510:client id="{A2B14734-48D4-4619-B87C-16805FFA92FB}" v="784" dt="2020-07-30T11:19:29.871"/>
    <p1510:client id="{A40B2F67-CA1F-4546-965B-ABCAE6BC2BB4}" v="1017" dt="2020-07-28T14:03:58.025"/>
    <p1510:client id="{A8D3C310-330F-4EB6-A64E-CDA8843866BA}" v="265" dt="2020-07-29T09:41:22.832"/>
    <p1510:client id="{B2BC0CF8-6AD0-451A-9458-4E4228618B27}" v="2291" dt="2020-07-30T08:22:09.911"/>
    <p1510:client id="{BB5D367E-7D47-4211-926F-381C57BE43F3}" v="90" dt="2020-07-28T07:40:32.292"/>
    <p1510:client id="{C5FAED07-0736-499A-BE98-0FA1690086C7}" v="1227" dt="2020-07-30T08:06:51.220"/>
    <p1510:client id="{CAB166CB-4EC0-4299-8CBF-66FBF3846872}" v="1213" dt="2020-07-31T10:19:03.087"/>
    <p1510:client id="{D4780CD6-C3E1-44F1-980F-4E1EB8D8337C}" v="766" dt="2020-07-30T13:54:07.581"/>
    <p1510:client id="{D84B6404-2746-4A92-82CE-3804AAD13DA9}" v="5" dt="2020-07-28T18:46:52.043"/>
    <p1510:client id="{DC5F7A36-00E3-4698-A298-016A33EAEEEB}" v="16" dt="2020-07-20T08:57:14.918"/>
    <p1510:client id="{E5540C13-718C-496C-8F17-877CB35D229A}" v="3" dt="2020-07-14T12:35:03.767"/>
    <p1510:client id="{F57E541D-D38F-466C-8FDF-F93E6C317983}" v="2" dt="2020-07-04T00:25:58.023"/>
    <p1510:client id="{F5CCE091-4AF8-4F1B-9F13-C5AC2F2E82FA}" v="135" dt="2020-07-31T07:23:33.706"/>
    <p1510:client id="{F8FBC154-298C-438E-A1BB-8C55659F3D5F}" v="2714" dt="2020-07-30T11:27:25.564"/>
    <p1510:client id="{FF9351F0-FB53-4C83-9BC9-FD71158522D9}" v="102" dt="2020-07-30T07:02:10.844"/>
    <p1510:client id="{FFC04223-EBD9-4920-A6CE-84E7A52E4AC6}" v="225" dt="2020-07-23T07:50:39.4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font" Target="fonts/font12.fntdata"/><Relationship Id="rId68" Type="http://schemas.microsoft.com/office/2016/11/relationships/changesInfo" Target="changesInfos/changesInfo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font" Target="fonts/font10.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font" Target="fonts/font5.fntdata"/><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1.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font" Target="fonts/font8.fntdata"/><Relationship Id="rId67"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font" Target="fonts/font6.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notesMaster" Target="notesMasters/notesMaster1.xml"/><Relationship Id="rId55"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az Sharifov" userId="31e1d2d98a7bde6f" providerId="Windows Live" clId="Web-{7D3988A4-7D9B-4EB6-9376-50F9126E8C34}"/>
    <pc:docChg chg="modSld">
      <pc:chgData name="Ayaz Sharifov" userId="31e1d2d98a7bde6f" providerId="Windows Live" clId="Web-{7D3988A4-7D9B-4EB6-9376-50F9126E8C34}" dt="2020-07-29T11:41:59.562" v="403" actId="14100"/>
      <pc:docMkLst>
        <pc:docMk/>
      </pc:docMkLst>
      <pc:sldChg chg="modSp">
        <pc:chgData name="Ayaz Sharifov" userId="31e1d2d98a7bde6f" providerId="Windows Live" clId="Web-{7D3988A4-7D9B-4EB6-9376-50F9126E8C34}" dt="2020-07-29T08:07:56.281" v="76" actId="14100"/>
        <pc:sldMkLst>
          <pc:docMk/>
          <pc:sldMk cId="508050592" sldId="278"/>
        </pc:sldMkLst>
        <pc:spChg chg="mod">
          <ac:chgData name="Ayaz Sharifov" userId="31e1d2d98a7bde6f" providerId="Windows Live" clId="Web-{7D3988A4-7D9B-4EB6-9376-50F9126E8C34}" dt="2020-07-29T08:07:56.281" v="76" actId="14100"/>
          <ac:spMkLst>
            <pc:docMk/>
            <pc:sldMk cId="508050592" sldId="278"/>
            <ac:spMk id="6" creationId="{843F7B64-B5D0-4D38-855E-D14BBF2583DA}"/>
          </ac:spMkLst>
        </pc:spChg>
        <pc:spChg chg="mod">
          <ac:chgData name="Ayaz Sharifov" userId="31e1d2d98a7bde6f" providerId="Windows Live" clId="Web-{7D3988A4-7D9B-4EB6-9376-50F9126E8C34}" dt="2020-07-29T08:03:42.390" v="68" actId="20577"/>
          <ac:spMkLst>
            <pc:docMk/>
            <pc:sldMk cId="508050592" sldId="278"/>
            <ac:spMk id="12" creationId="{215E90F3-6779-4915-824E-5DBFCA3C8DF1}"/>
          </ac:spMkLst>
        </pc:spChg>
      </pc:sldChg>
      <pc:sldChg chg="modSp">
        <pc:chgData name="Ayaz Sharifov" userId="31e1d2d98a7bde6f" providerId="Windows Live" clId="Web-{7D3988A4-7D9B-4EB6-9376-50F9126E8C34}" dt="2020-07-29T07:32:48.503" v="62" actId="20577"/>
        <pc:sldMkLst>
          <pc:docMk/>
          <pc:sldMk cId="2248123878" sldId="295"/>
        </pc:sldMkLst>
        <pc:spChg chg="mod">
          <ac:chgData name="Ayaz Sharifov" userId="31e1d2d98a7bde6f" providerId="Windows Live" clId="Web-{7D3988A4-7D9B-4EB6-9376-50F9126E8C34}" dt="2020-07-29T07:32:48.503" v="62" actId="20577"/>
          <ac:spMkLst>
            <pc:docMk/>
            <pc:sldMk cId="2248123878" sldId="295"/>
            <ac:spMk id="3" creationId="{3F9C6884-1CE6-43A2-9EA3-4DB4D4BE8D4A}"/>
          </ac:spMkLst>
        </pc:spChg>
      </pc:sldChg>
      <pc:sldChg chg="addSp delSp modSp addAnim delAnim">
        <pc:chgData name="Ayaz Sharifov" userId="31e1d2d98a7bde6f" providerId="Windows Live" clId="Web-{7D3988A4-7D9B-4EB6-9376-50F9126E8C34}" dt="2020-07-29T11:41:59.562" v="403" actId="14100"/>
        <pc:sldMkLst>
          <pc:docMk/>
          <pc:sldMk cId="3820232562" sldId="300"/>
        </pc:sldMkLst>
        <pc:spChg chg="add del mod">
          <ac:chgData name="Ayaz Sharifov" userId="31e1d2d98a7bde6f" providerId="Windows Live" clId="Web-{7D3988A4-7D9B-4EB6-9376-50F9126E8C34}" dt="2020-07-29T11:30:15.777" v="139"/>
          <ac:spMkLst>
            <pc:docMk/>
            <pc:sldMk cId="3820232562" sldId="300"/>
            <ac:spMk id="3" creationId="{6672C43C-A3A3-49D3-9B3D-8B12F361E29F}"/>
          </ac:spMkLst>
        </pc:spChg>
        <pc:spChg chg="add del mod">
          <ac:chgData name="Ayaz Sharifov" userId="31e1d2d98a7bde6f" providerId="Windows Live" clId="Web-{7D3988A4-7D9B-4EB6-9376-50F9126E8C34}" dt="2020-07-29T11:26:05.401" v="120"/>
          <ac:spMkLst>
            <pc:docMk/>
            <pc:sldMk cId="3820232562" sldId="300"/>
            <ac:spMk id="6" creationId="{55437A4C-2748-49E4-8ADC-D90779E71FFD}"/>
          </ac:spMkLst>
        </pc:spChg>
        <pc:spChg chg="mod">
          <ac:chgData name="Ayaz Sharifov" userId="31e1d2d98a7bde6f" providerId="Windows Live" clId="Web-{7D3988A4-7D9B-4EB6-9376-50F9126E8C34}" dt="2020-07-29T11:02:21.770" v="85" actId="20577"/>
          <ac:spMkLst>
            <pc:docMk/>
            <pc:sldMk cId="3820232562" sldId="300"/>
            <ac:spMk id="8" creationId="{3DEAF66C-B31B-46C8-B54E-CA40CAF4497F}"/>
          </ac:spMkLst>
        </pc:spChg>
        <pc:spChg chg="add del mod">
          <ac:chgData name="Ayaz Sharifov" userId="31e1d2d98a7bde6f" providerId="Windows Live" clId="Web-{7D3988A4-7D9B-4EB6-9376-50F9126E8C34}" dt="2020-07-29T11:30:18.840" v="140"/>
          <ac:spMkLst>
            <pc:docMk/>
            <pc:sldMk cId="3820232562" sldId="300"/>
            <ac:spMk id="10" creationId="{43DF4E73-16C4-4AFC-9220-C607D2691808}"/>
          </ac:spMkLst>
        </pc:spChg>
        <pc:spChg chg="add mod">
          <ac:chgData name="Ayaz Sharifov" userId="31e1d2d98a7bde6f" providerId="Windows Live" clId="Web-{7D3988A4-7D9B-4EB6-9376-50F9126E8C34}" dt="2020-07-29T11:41:59.562" v="403" actId="14100"/>
          <ac:spMkLst>
            <pc:docMk/>
            <pc:sldMk cId="3820232562" sldId="300"/>
            <ac:spMk id="11" creationId="{4DFD73EB-35E8-4011-BDFD-F9E4FBD515CC}"/>
          </ac:spMkLst>
        </pc:spChg>
        <pc:spChg chg="add mod">
          <ac:chgData name="Ayaz Sharifov" userId="31e1d2d98a7bde6f" providerId="Windows Live" clId="Web-{7D3988A4-7D9B-4EB6-9376-50F9126E8C34}" dt="2020-07-29T11:41:46.749" v="399" actId="14100"/>
          <ac:spMkLst>
            <pc:docMk/>
            <pc:sldMk cId="3820232562" sldId="300"/>
            <ac:spMk id="12" creationId="{63389561-9BC2-42EC-9A7A-A144026F521C}"/>
          </ac:spMkLst>
        </pc:spChg>
        <pc:spChg chg="add mod">
          <ac:chgData name="Ayaz Sharifov" userId="31e1d2d98a7bde6f" providerId="Windows Live" clId="Web-{7D3988A4-7D9B-4EB6-9376-50F9126E8C34}" dt="2020-07-29T11:41:10.827" v="389" actId="1076"/>
          <ac:spMkLst>
            <pc:docMk/>
            <pc:sldMk cId="3820232562" sldId="300"/>
            <ac:spMk id="14" creationId="{56B6BBB1-0CBB-461F-A150-5979F37D1941}"/>
          </ac:spMkLst>
        </pc:spChg>
        <pc:picChg chg="mod">
          <ac:chgData name="Ayaz Sharifov" userId="31e1d2d98a7bde6f" providerId="Windows Live" clId="Web-{7D3988A4-7D9B-4EB6-9376-50F9126E8C34}" dt="2020-07-29T11:40:33.655" v="363" actId="14100"/>
          <ac:picMkLst>
            <pc:docMk/>
            <pc:sldMk cId="3820232562" sldId="300"/>
            <ac:picMk id="7" creationId="{82CD251C-0A64-4F94-9C4A-ECE08CE02FB8}"/>
          </ac:picMkLst>
        </pc:picChg>
        <pc:picChg chg="add mod">
          <ac:chgData name="Ayaz Sharifov" userId="31e1d2d98a7bde6f" providerId="Windows Live" clId="Web-{7D3988A4-7D9B-4EB6-9376-50F9126E8C34}" dt="2020-07-29T11:39:51.655" v="358" actId="14100"/>
          <ac:picMkLst>
            <pc:docMk/>
            <pc:sldMk cId="3820232562" sldId="300"/>
            <ac:picMk id="13" creationId="{18617F5E-B73E-4C58-A5DF-04A7C1E56E35}"/>
          </ac:picMkLst>
        </pc:picChg>
      </pc:sldChg>
    </pc:docChg>
  </pc:docChgLst>
  <pc:docChgLst>
    <pc:chgData name="Gjestebruker" providerId="Windows Live" clId="Web-{0F769C28-B307-4E6D-A82E-89505C356B79}"/>
    <pc:docChg chg="addSld modSld">
      <pc:chgData name="Gjestebruker" userId="" providerId="Windows Live" clId="Web-{0F769C28-B307-4E6D-A82E-89505C356B79}" dt="2020-07-28T14:50:05.219" v="1320"/>
      <pc:docMkLst>
        <pc:docMk/>
      </pc:docMkLst>
      <pc:sldChg chg="addSp delSp modSp addAnim delAnim modAnim">
        <pc:chgData name="Gjestebruker" userId="" providerId="Windows Live" clId="Web-{0F769C28-B307-4E6D-A82E-89505C356B79}" dt="2020-07-28T14:35:39.076" v="730"/>
        <pc:sldMkLst>
          <pc:docMk/>
          <pc:sldMk cId="303847140" sldId="280"/>
        </pc:sldMkLst>
        <pc:spChg chg="mod">
          <ac:chgData name="Gjestebruker" userId="" providerId="Windows Live" clId="Web-{0F769C28-B307-4E6D-A82E-89505C356B79}" dt="2020-07-28T14:26:38.074" v="592" actId="1076"/>
          <ac:spMkLst>
            <pc:docMk/>
            <pc:sldMk cId="303847140" sldId="280"/>
            <ac:spMk id="3" creationId="{3F9C6884-1CE6-43A2-9EA3-4DB4D4BE8D4A}"/>
          </ac:spMkLst>
        </pc:spChg>
        <pc:spChg chg="add del mod">
          <ac:chgData name="Gjestebruker" userId="" providerId="Windows Live" clId="Web-{0F769C28-B307-4E6D-A82E-89505C356B79}" dt="2020-07-28T14:16:15.697" v="76"/>
          <ac:spMkLst>
            <pc:docMk/>
            <pc:sldMk cId="303847140" sldId="280"/>
            <ac:spMk id="5" creationId="{AAE9EEDE-959F-45AF-975F-78399762C65B}"/>
          </ac:spMkLst>
        </pc:spChg>
        <pc:spChg chg="add mod">
          <ac:chgData name="Gjestebruker" userId="" providerId="Windows Live" clId="Web-{0F769C28-B307-4E6D-A82E-89505C356B79}" dt="2020-07-28T14:25:27.449" v="577" actId="1076"/>
          <ac:spMkLst>
            <pc:docMk/>
            <pc:sldMk cId="303847140" sldId="280"/>
            <ac:spMk id="9" creationId="{5D142BC5-5169-4F8D-B1DA-A4D3475E5F2D}"/>
          </ac:spMkLst>
        </pc:spChg>
        <pc:spChg chg="add mod">
          <ac:chgData name="Gjestebruker" userId="" providerId="Windows Live" clId="Web-{0F769C28-B307-4E6D-A82E-89505C356B79}" dt="2020-07-28T14:25:24.699" v="576" actId="1076"/>
          <ac:spMkLst>
            <pc:docMk/>
            <pc:sldMk cId="303847140" sldId="280"/>
            <ac:spMk id="10" creationId="{7DD67C0A-EA84-494B-818D-2648813A1729}"/>
          </ac:spMkLst>
        </pc:spChg>
        <pc:spChg chg="add mod">
          <ac:chgData name="Gjestebruker" userId="" providerId="Windows Live" clId="Web-{0F769C28-B307-4E6D-A82E-89505C356B79}" dt="2020-07-28T14:25:31.355" v="578" actId="1076"/>
          <ac:spMkLst>
            <pc:docMk/>
            <pc:sldMk cId="303847140" sldId="280"/>
            <ac:spMk id="13" creationId="{01E08FC9-A9BA-410D-BC0B-475201F567E4}"/>
          </ac:spMkLst>
        </pc:spChg>
        <pc:spChg chg="add del mod">
          <ac:chgData name="Gjestebruker" userId="" providerId="Windows Live" clId="Web-{0F769C28-B307-4E6D-A82E-89505C356B79}" dt="2020-07-28T14:26:04.230" v="586"/>
          <ac:spMkLst>
            <pc:docMk/>
            <pc:sldMk cId="303847140" sldId="280"/>
            <ac:spMk id="15" creationId="{F2CBF168-45B5-46D4-8E5C-1BA446102E11}"/>
          </ac:spMkLst>
        </pc:spChg>
        <pc:spChg chg="add mod">
          <ac:chgData name="Gjestebruker" userId="" providerId="Windows Live" clId="Web-{0F769C28-B307-4E6D-A82E-89505C356B79}" dt="2020-07-28T14:26:13.808" v="588" actId="1076"/>
          <ac:spMkLst>
            <pc:docMk/>
            <pc:sldMk cId="303847140" sldId="280"/>
            <ac:spMk id="16" creationId="{F8685839-7D5E-47DC-A7F9-81B814EEBA7D}"/>
          </ac:spMkLst>
        </pc:spChg>
        <pc:spChg chg="add del mod">
          <ac:chgData name="Gjestebruker" userId="" providerId="Windows Live" clId="Web-{0F769C28-B307-4E6D-A82E-89505C356B79}" dt="2020-07-28T14:26:45.230" v="596"/>
          <ac:spMkLst>
            <pc:docMk/>
            <pc:sldMk cId="303847140" sldId="280"/>
            <ac:spMk id="17" creationId="{065903D8-BA60-44C1-B784-AF7BCB2C137F}"/>
          </ac:spMkLst>
        </pc:spChg>
        <pc:spChg chg="add mod">
          <ac:chgData name="Gjestebruker" userId="" providerId="Windows Live" clId="Web-{0F769C28-B307-4E6D-A82E-89505C356B79}" dt="2020-07-28T14:27:07.636" v="649" actId="20577"/>
          <ac:spMkLst>
            <pc:docMk/>
            <pc:sldMk cId="303847140" sldId="280"/>
            <ac:spMk id="18" creationId="{6D386E22-260C-4C8D-9834-1DA9196FCFFA}"/>
          </ac:spMkLst>
        </pc:spChg>
        <pc:spChg chg="add del mod">
          <ac:chgData name="Gjestebruker" userId="" providerId="Windows Live" clId="Web-{0F769C28-B307-4E6D-A82E-89505C356B79}" dt="2020-07-28T14:35:39.076" v="730"/>
          <ac:spMkLst>
            <pc:docMk/>
            <pc:sldMk cId="303847140" sldId="280"/>
            <ac:spMk id="20" creationId="{694C0FAE-546F-490F-B99B-6BDB41FEFB65}"/>
          </ac:spMkLst>
        </pc:spChg>
        <pc:picChg chg="add del mod">
          <ac:chgData name="Gjestebruker" userId="" providerId="Windows Live" clId="Web-{0F769C28-B307-4E6D-A82E-89505C356B79}" dt="2020-07-28T14:18:29.900" v="82"/>
          <ac:picMkLst>
            <pc:docMk/>
            <pc:sldMk cId="303847140" sldId="280"/>
            <ac:picMk id="6" creationId="{B35F8741-A802-494D-A51D-27E2E219A5C1}"/>
          </ac:picMkLst>
        </pc:picChg>
        <pc:picChg chg="add mod">
          <ac:chgData name="Gjestebruker" userId="" providerId="Windows Live" clId="Web-{0F769C28-B307-4E6D-A82E-89505C356B79}" dt="2020-07-28T14:25:20.449" v="572" actId="1076"/>
          <ac:picMkLst>
            <pc:docMk/>
            <pc:sldMk cId="303847140" sldId="280"/>
            <ac:picMk id="7" creationId="{54893965-42E9-4BE1-9795-F468D8E4916C}"/>
          </ac:picMkLst>
        </pc:picChg>
        <pc:picChg chg="add del mod">
          <ac:chgData name="Gjestebruker" userId="" providerId="Windows Live" clId="Web-{0F769C28-B307-4E6D-A82E-89505C356B79}" dt="2020-07-28T14:23:16.839" v="436"/>
          <ac:picMkLst>
            <pc:docMk/>
            <pc:sldMk cId="303847140" sldId="280"/>
            <ac:picMk id="8" creationId="{C09223FD-57E3-4B13-8797-DF3B219E5683}"/>
          </ac:picMkLst>
        </pc:picChg>
        <pc:picChg chg="add mod">
          <ac:chgData name="Gjestebruker" userId="" providerId="Windows Live" clId="Web-{0F769C28-B307-4E6D-A82E-89505C356B79}" dt="2020-07-28T14:25:20.496" v="573" actId="1076"/>
          <ac:picMkLst>
            <pc:docMk/>
            <pc:sldMk cId="303847140" sldId="280"/>
            <ac:picMk id="11" creationId="{7D308C31-4A40-4644-B3C4-9D7C8E39E721}"/>
          </ac:picMkLst>
        </pc:picChg>
        <pc:picChg chg="add mod">
          <ac:chgData name="Gjestebruker" userId="" providerId="Windows Live" clId="Web-{0F769C28-B307-4E6D-A82E-89505C356B79}" dt="2020-07-28T14:25:20.527" v="574" actId="1076"/>
          <ac:picMkLst>
            <pc:docMk/>
            <pc:sldMk cId="303847140" sldId="280"/>
            <ac:picMk id="12" creationId="{9D3B8108-E1D2-4F69-A0C4-24D54742B313}"/>
          </ac:picMkLst>
        </pc:picChg>
        <pc:picChg chg="add mod">
          <ac:chgData name="Gjestebruker" userId="" providerId="Windows Live" clId="Web-{0F769C28-B307-4E6D-A82E-89505C356B79}" dt="2020-07-28T14:25:20.574" v="575" actId="1076"/>
          <ac:picMkLst>
            <pc:docMk/>
            <pc:sldMk cId="303847140" sldId="280"/>
            <ac:picMk id="14" creationId="{43523753-4316-4324-9655-6854FCACBED0}"/>
          </ac:picMkLst>
        </pc:picChg>
      </pc:sldChg>
      <pc:sldChg chg="addSp delSp modSp modNotes">
        <pc:chgData name="Gjestebruker" userId="" providerId="Windows Live" clId="Web-{0F769C28-B307-4E6D-A82E-89505C356B79}" dt="2020-07-28T14:42:03.983" v="1099"/>
        <pc:sldMkLst>
          <pc:docMk/>
          <pc:sldMk cId="3718997131" sldId="281"/>
        </pc:sldMkLst>
        <pc:spChg chg="del mod">
          <ac:chgData name="Gjestebruker" userId="" providerId="Windows Live" clId="Web-{0F769C28-B307-4E6D-A82E-89505C356B79}" dt="2020-07-28T14:32:29.841" v="695"/>
          <ac:spMkLst>
            <pc:docMk/>
            <pc:sldMk cId="3718997131" sldId="281"/>
            <ac:spMk id="2" creationId="{213BE7F0-CE5A-4591-888F-5E0D4BDBB4D1}"/>
          </ac:spMkLst>
        </pc:spChg>
        <pc:spChg chg="mod">
          <ac:chgData name="Gjestebruker" userId="" providerId="Windows Live" clId="Web-{0F769C28-B307-4E6D-A82E-89505C356B79}" dt="2020-07-28T14:33:57.872" v="721" actId="1076"/>
          <ac:spMkLst>
            <pc:docMk/>
            <pc:sldMk cId="3718997131" sldId="281"/>
            <ac:spMk id="3" creationId="{556773FC-81C1-4E18-A37A-C634CCEB93AE}"/>
          </ac:spMkLst>
        </pc:spChg>
        <pc:spChg chg="add mod">
          <ac:chgData name="Gjestebruker" userId="" providerId="Windows Live" clId="Web-{0F769C28-B307-4E6D-A82E-89505C356B79}" dt="2020-07-28T14:32:51.231" v="699" actId="1076"/>
          <ac:spMkLst>
            <pc:docMk/>
            <pc:sldMk cId="3718997131" sldId="281"/>
            <ac:spMk id="6" creationId="{4AE23F43-AED1-4951-8A59-13743223C477}"/>
          </ac:spMkLst>
        </pc:spChg>
      </pc:sldChg>
      <pc:sldChg chg="modSp modNotes">
        <pc:chgData name="Gjestebruker" userId="" providerId="Windows Live" clId="Web-{0F769C28-B307-4E6D-A82E-89505C356B79}" dt="2020-07-28T14:47:42.187" v="1316" actId="1076"/>
        <pc:sldMkLst>
          <pc:docMk/>
          <pc:sldMk cId="671846064" sldId="282"/>
        </pc:sldMkLst>
        <pc:spChg chg="mod">
          <ac:chgData name="Gjestebruker" userId="" providerId="Windows Live" clId="Web-{0F769C28-B307-4E6D-A82E-89505C356B79}" dt="2020-07-28T14:42:14.577" v="1101" actId="20577"/>
          <ac:spMkLst>
            <pc:docMk/>
            <pc:sldMk cId="671846064" sldId="282"/>
            <ac:spMk id="2" creationId="{213BE7F0-CE5A-4591-888F-5E0D4BDBB4D1}"/>
          </ac:spMkLst>
        </pc:spChg>
        <pc:spChg chg="mod">
          <ac:chgData name="Gjestebruker" userId="" providerId="Windows Live" clId="Web-{0F769C28-B307-4E6D-A82E-89505C356B79}" dt="2020-07-28T14:47:42.187" v="1316" actId="1076"/>
          <ac:spMkLst>
            <pc:docMk/>
            <pc:sldMk cId="671846064" sldId="282"/>
            <ac:spMk id="3" creationId="{D4DE79B8-9143-444A-8859-DC742271274A}"/>
          </ac:spMkLst>
        </pc:spChg>
        <pc:spChg chg="mod">
          <ac:chgData name="Gjestebruker" userId="" providerId="Windows Live" clId="Web-{0F769C28-B307-4E6D-A82E-89505C356B79}" dt="2020-07-28T14:47:40.141" v="1314" actId="1076"/>
          <ac:spMkLst>
            <pc:docMk/>
            <pc:sldMk cId="671846064" sldId="282"/>
            <ac:spMk id="6" creationId="{AD3F587E-A848-4BDC-957D-415FC8AEC527}"/>
          </ac:spMkLst>
        </pc:spChg>
        <pc:picChg chg="mod">
          <ac:chgData name="Gjestebruker" userId="" providerId="Windows Live" clId="Web-{0F769C28-B307-4E6D-A82E-89505C356B79}" dt="2020-07-28T14:47:41.453" v="1315" actId="1076"/>
          <ac:picMkLst>
            <pc:docMk/>
            <pc:sldMk cId="671846064" sldId="282"/>
            <ac:picMk id="5" creationId="{4EF762B5-19E5-4801-BDEA-B4470452C5D0}"/>
          </ac:picMkLst>
        </pc:picChg>
      </pc:sldChg>
      <pc:sldChg chg="modSp add replId">
        <pc:chgData name="Gjestebruker" userId="" providerId="Windows Live" clId="Web-{0F769C28-B307-4E6D-A82E-89505C356B79}" dt="2020-07-28T14:30:31.731" v="688" actId="20577"/>
        <pc:sldMkLst>
          <pc:docMk/>
          <pc:sldMk cId="2248123878" sldId="295"/>
        </pc:sldMkLst>
        <pc:spChg chg="mod">
          <ac:chgData name="Gjestebruker" userId="" providerId="Windows Live" clId="Web-{0F769C28-B307-4E6D-A82E-89505C356B79}" dt="2020-07-28T14:30:31.731" v="688" actId="20577"/>
          <ac:spMkLst>
            <pc:docMk/>
            <pc:sldMk cId="2248123878" sldId="295"/>
            <ac:spMk id="3" creationId="{3F9C6884-1CE6-43A2-9EA3-4DB4D4BE8D4A}"/>
          </ac:spMkLst>
        </pc:spChg>
      </pc:sldChg>
      <pc:sldChg chg="addSp delSp modSp new addAnim modAnim modNotes">
        <pc:chgData name="Gjestebruker" userId="" providerId="Windows Live" clId="Web-{0F769C28-B307-4E6D-A82E-89505C356B79}" dt="2020-07-28T14:50:05.219" v="1320"/>
        <pc:sldMkLst>
          <pc:docMk/>
          <pc:sldMk cId="3728583001" sldId="296"/>
        </pc:sldMkLst>
        <pc:spChg chg="mod">
          <ac:chgData name="Gjestebruker" userId="" providerId="Windows Live" clId="Web-{0F769C28-B307-4E6D-A82E-89505C356B79}" dt="2020-07-28T14:42:49.890" v="1112" actId="20577"/>
          <ac:spMkLst>
            <pc:docMk/>
            <pc:sldMk cId="3728583001" sldId="296"/>
            <ac:spMk id="2" creationId="{6649D764-1348-425A-8D0C-DD132F25212A}"/>
          </ac:spMkLst>
        </pc:spChg>
        <pc:spChg chg="mod">
          <ac:chgData name="Gjestebruker" userId="" providerId="Windows Live" clId="Web-{0F769C28-B307-4E6D-A82E-89505C356B79}" dt="2020-07-28T14:46:28.109" v="1270" actId="14100"/>
          <ac:spMkLst>
            <pc:docMk/>
            <pc:sldMk cId="3728583001" sldId="296"/>
            <ac:spMk id="3" creationId="{6672C43C-A3A3-49D3-9B3D-8B12F361E29F}"/>
          </ac:spMkLst>
        </pc:spChg>
        <pc:spChg chg="add del mod">
          <ac:chgData name="Gjestebruker" userId="" providerId="Windows Live" clId="Web-{0F769C28-B307-4E6D-A82E-89505C356B79}" dt="2020-07-28T14:47:14.453" v="1294"/>
          <ac:spMkLst>
            <pc:docMk/>
            <pc:sldMk cId="3728583001" sldId="296"/>
            <ac:spMk id="5" creationId="{D9D20BAA-A7E5-4935-A185-920B6B57BF84}"/>
          </ac:spMkLst>
        </pc:spChg>
        <pc:spChg chg="add del">
          <ac:chgData name="Gjestebruker" userId="" providerId="Windows Live" clId="Web-{0F769C28-B307-4E6D-A82E-89505C356B79}" dt="2020-07-28T14:47:17.375" v="1296"/>
          <ac:spMkLst>
            <pc:docMk/>
            <pc:sldMk cId="3728583001" sldId="296"/>
            <ac:spMk id="6" creationId="{30D9B371-997F-4927-A6DC-0562C90C08C8}"/>
          </ac:spMkLst>
        </pc:spChg>
        <pc:spChg chg="add mod">
          <ac:chgData name="Gjestebruker" userId="" providerId="Windows Live" clId="Web-{0F769C28-B307-4E6D-A82E-89505C356B79}" dt="2020-07-28T14:47:29.797" v="1310" actId="20577"/>
          <ac:spMkLst>
            <pc:docMk/>
            <pc:sldMk cId="3728583001" sldId="296"/>
            <ac:spMk id="8" creationId="{3DEAF66C-B31B-46C8-B54E-CA40CAF4497F}"/>
          </ac:spMkLst>
        </pc:spChg>
      </pc:sldChg>
    </pc:docChg>
  </pc:docChgLst>
  <pc:docChgLst>
    <pc:chgData name="Ayaz Sharifov" userId="31e1d2d98a7bde6f" providerId="Windows Live" clId="Web-{8689A63B-1E6F-4DCC-AB00-8FFC6F7AD699}"/>
    <pc:docChg chg="modSld">
      <pc:chgData name="Ayaz Sharifov" userId="31e1d2d98a7bde6f" providerId="Windows Live" clId="Web-{8689A63B-1E6F-4DCC-AB00-8FFC6F7AD699}" dt="2020-07-31T09:23:59.238" v="120"/>
      <pc:docMkLst>
        <pc:docMk/>
      </pc:docMkLst>
      <pc:sldChg chg="modNotes">
        <pc:chgData name="Ayaz Sharifov" userId="31e1d2d98a7bde6f" providerId="Windows Live" clId="Web-{8689A63B-1E6F-4DCC-AB00-8FFC6F7AD699}" dt="2020-07-30T21:40:10.601" v="45"/>
        <pc:sldMkLst>
          <pc:docMk/>
          <pc:sldMk cId="3718997131" sldId="281"/>
        </pc:sldMkLst>
      </pc:sldChg>
      <pc:sldChg chg="addAnim delAnim modAnim modNotes">
        <pc:chgData name="Ayaz Sharifov" userId="31e1d2d98a7bde6f" providerId="Windows Live" clId="Web-{8689A63B-1E6F-4DCC-AB00-8FFC6F7AD699}" dt="2020-07-31T09:23:59.238" v="120"/>
        <pc:sldMkLst>
          <pc:docMk/>
          <pc:sldMk cId="671846064" sldId="282"/>
        </pc:sldMkLst>
      </pc:sldChg>
      <pc:sldChg chg="modSp modNotes">
        <pc:chgData name="Ayaz Sharifov" userId="31e1d2d98a7bde6f" providerId="Windows Live" clId="Web-{8689A63B-1E6F-4DCC-AB00-8FFC6F7AD699}" dt="2020-07-30T21:40:31.806" v="73" actId="20577"/>
        <pc:sldMkLst>
          <pc:docMk/>
          <pc:sldMk cId="3728583001" sldId="296"/>
        </pc:sldMkLst>
        <pc:spChg chg="mod">
          <ac:chgData name="Ayaz Sharifov" userId="31e1d2d98a7bde6f" providerId="Windows Live" clId="Web-{8689A63B-1E6F-4DCC-AB00-8FFC6F7AD699}" dt="2020-07-30T21:40:31.806" v="73" actId="20577"/>
          <ac:spMkLst>
            <pc:docMk/>
            <pc:sldMk cId="3728583001" sldId="296"/>
            <ac:spMk id="3" creationId="{6672C43C-A3A3-49D3-9B3D-8B12F361E29F}"/>
          </ac:spMkLst>
        </pc:spChg>
      </pc:sldChg>
      <pc:sldChg chg="addSp modSp addAnim delAnim modAnim modNotes">
        <pc:chgData name="Ayaz Sharifov" userId="31e1d2d98a7bde6f" providerId="Windows Live" clId="Web-{8689A63B-1E6F-4DCC-AB00-8FFC6F7AD699}" dt="2020-07-31T09:22:19.737" v="117"/>
        <pc:sldMkLst>
          <pc:docMk/>
          <pc:sldMk cId="3820232562" sldId="300"/>
        </pc:sldMkLst>
        <pc:spChg chg="add mod">
          <ac:chgData name="Ayaz Sharifov" userId="31e1d2d98a7bde6f" providerId="Windows Live" clId="Web-{8689A63B-1E6F-4DCC-AB00-8FFC6F7AD699}" dt="2020-07-30T21:42:59.003" v="104" actId="20577"/>
          <ac:spMkLst>
            <pc:docMk/>
            <pc:sldMk cId="3820232562" sldId="300"/>
            <ac:spMk id="6" creationId="{0E86D625-E9C2-4148-B90F-38FAEFDC4F40}"/>
          </ac:spMkLst>
        </pc:spChg>
        <pc:spChg chg="mod">
          <ac:chgData name="Ayaz Sharifov" userId="31e1d2d98a7bde6f" providerId="Windows Live" clId="Web-{8689A63B-1E6F-4DCC-AB00-8FFC6F7AD699}" dt="2020-07-30T21:42:34.173" v="89" actId="14100"/>
          <ac:spMkLst>
            <pc:docMk/>
            <pc:sldMk cId="3820232562" sldId="300"/>
            <ac:spMk id="11" creationId="{4DFD73EB-35E8-4011-BDFD-F9E4FBD515CC}"/>
          </ac:spMkLst>
        </pc:spChg>
      </pc:sldChg>
    </pc:docChg>
  </pc:docChgLst>
  <pc:docChgLst>
    <pc:chgData name="hilsol9" userId="S::hilsol9_gmail.com#ext#@statoilsrm.onmicrosoft.com::fba72b93-c280-4857-9247-ea131a9e22ac" providerId="AD" clId="Web-{178C5E1E-058F-4A58-B0E9-0D52EBB2CCD5}"/>
    <pc:docChg chg="modSld">
      <pc:chgData name="hilsol9" userId="S::hilsol9_gmail.com#ext#@statoilsrm.onmicrosoft.com::fba72b93-c280-4857-9247-ea131a9e22ac" providerId="AD" clId="Web-{178C5E1E-058F-4A58-B0E9-0D52EBB2CCD5}" dt="2020-07-04T15:32:03.057" v="1" actId="20577"/>
      <pc:docMkLst>
        <pc:docMk/>
      </pc:docMkLst>
      <pc:sldChg chg="modSp">
        <pc:chgData name="hilsol9" userId="S::hilsol9_gmail.com#ext#@statoilsrm.onmicrosoft.com::fba72b93-c280-4857-9247-ea131a9e22ac" providerId="AD" clId="Web-{178C5E1E-058F-4A58-B0E9-0D52EBB2CCD5}" dt="2020-07-04T15:32:03.057" v="1" actId="20577"/>
        <pc:sldMkLst>
          <pc:docMk/>
          <pc:sldMk cId="327394683" sldId="265"/>
        </pc:sldMkLst>
        <pc:spChg chg="mod">
          <ac:chgData name="hilsol9" userId="S::hilsol9_gmail.com#ext#@statoilsrm.onmicrosoft.com::fba72b93-c280-4857-9247-ea131a9e22ac" providerId="AD" clId="Web-{178C5E1E-058F-4A58-B0E9-0D52EBB2CCD5}" dt="2020-07-04T15:32:03.057" v="1" actId="20577"/>
          <ac:spMkLst>
            <pc:docMk/>
            <pc:sldMk cId="327394683" sldId="265"/>
            <ac:spMk id="3" creationId="{C630BBE3-BC46-4767-88B7-37AE96A3A999}"/>
          </ac:spMkLst>
        </pc:spChg>
      </pc:sldChg>
    </pc:docChg>
  </pc:docChgLst>
  <pc:docChgLst>
    <pc:chgData name="Martin Gjerde" userId="90146f92ea0a0a1f" providerId="Windows Live" clId="Web-{82F1EA9A-F36F-4E85-AB59-A634BE4A669B}"/>
    <pc:docChg chg="modSld">
      <pc:chgData name="Martin Gjerde" userId="90146f92ea0a0a1f" providerId="Windows Live" clId="Web-{82F1EA9A-F36F-4E85-AB59-A634BE4A669B}" dt="2020-07-31T08:01:00.443" v="12" actId="20577"/>
      <pc:docMkLst>
        <pc:docMk/>
      </pc:docMkLst>
      <pc:sldChg chg="addSp delSp modSp">
        <pc:chgData name="Martin Gjerde" userId="90146f92ea0a0a1f" providerId="Windows Live" clId="Web-{82F1EA9A-F36F-4E85-AB59-A634BE4A669B}" dt="2020-07-31T08:01:00.443" v="12" actId="20577"/>
        <pc:sldMkLst>
          <pc:docMk/>
          <pc:sldMk cId="2751211237" sldId="292"/>
        </pc:sldMkLst>
        <pc:spChg chg="mod">
          <ac:chgData name="Martin Gjerde" userId="90146f92ea0a0a1f" providerId="Windows Live" clId="Web-{82F1EA9A-F36F-4E85-AB59-A634BE4A669B}" dt="2020-07-31T08:01:00.443" v="12" actId="20577"/>
          <ac:spMkLst>
            <pc:docMk/>
            <pc:sldMk cId="2751211237" sldId="292"/>
            <ac:spMk id="3" creationId="{8D0A5F6A-A139-43E5-A2F0-7D18EE5C5D0B}"/>
          </ac:spMkLst>
        </pc:spChg>
        <pc:picChg chg="del">
          <ac:chgData name="Martin Gjerde" userId="90146f92ea0a0a1f" providerId="Windows Live" clId="Web-{82F1EA9A-F36F-4E85-AB59-A634BE4A669B}" dt="2020-07-31T07:06:49.283" v="0"/>
          <ac:picMkLst>
            <pc:docMk/>
            <pc:sldMk cId="2751211237" sldId="292"/>
            <ac:picMk id="6" creationId="{36BCD4BA-6A0D-44AE-BFEC-AFE0424B253A}"/>
          </ac:picMkLst>
        </pc:picChg>
        <pc:picChg chg="add mod">
          <ac:chgData name="Martin Gjerde" userId="90146f92ea0a0a1f" providerId="Windows Live" clId="Web-{82F1EA9A-F36F-4E85-AB59-A634BE4A669B}" dt="2020-07-31T07:07:17.894" v="4" actId="1076"/>
          <ac:picMkLst>
            <pc:docMk/>
            <pc:sldMk cId="2751211237" sldId="292"/>
            <ac:picMk id="11" creationId="{DBC0C89A-E174-4E4F-80F0-F544654A4C81}"/>
          </ac:picMkLst>
        </pc:picChg>
      </pc:sldChg>
      <pc:sldChg chg="modSp">
        <pc:chgData name="Martin Gjerde" userId="90146f92ea0a0a1f" providerId="Windows Live" clId="Web-{82F1EA9A-F36F-4E85-AB59-A634BE4A669B}" dt="2020-07-31T07:09:59.421" v="10" actId="20577"/>
        <pc:sldMkLst>
          <pc:docMk/>
          <pc:sldMk cId="1345080350" sldId="315"/>
        </pc:sldMkLst>
        <pc:spChg chg="mod">
          <ac:chgData name="Martin Gjerde" userId="90146f92ea0a0a1f" providerId="Windows Live" clId="Web-{82F1EA9A-F36F-4E85-AB59-A634BE4A669B}" dt="2020-07-31T07:09:59.421" v="10" actId="20577"/>
          <ac:spMkLst>
            <pc:docMk/>
            <pc:sldMk cId="1345080350" sldId="315"/>
            <ac:spMk id="3" creationId="{5453CDB4-77A2-407F-8E18-21D249186B73}"/>
          </ac:spMkLst>
        </pc:spChg>
      </pc:sldChg>
    </pc:docChg>
  </pc:docChgLst>
  <pc:docChgLst>
    <pc:chgData name="Martin Gjerde" userId="90146f92ea0a0a1f" providerId="Windows Live" clId="Web-{A2B14734-48D4-4619-B87C-16805FFA92FB}"/>
    <pc:docChg chg="addSld delSld modSld">
      <pc:chgData name="Martin Gjerde" userId="90146f92ea0a0a1f" providerId="Windows Live" clId="Web-{A2B14734-48D4-4619-B87C-16805FFA92FB}" dt="2020-07-30T11:19:29.871" v="761" actId="20577"/>
      <pc:docMkLst>
        <pc:docMk/>
      </pc:docMkLst>
      <pc:sldChg chg="del">
        <pc:chgData name="Martin Gjerde" userId="90146f92ea0a0a1f" providerId="Windows Live" clId="Web-{A2B14734-48D4-4619-B87C-16805FFA92FB}" dt="2020-07-30T10:40:25.899" v="728"/>
        <pc:sldMkLst>
          <pc:docMk/>
          <pc:sldMk cId="1761143685" sldId="275"/>
        </pc:sldMkLst>
      </pc:sldChg>
      <pc:sldChg chg="del">
        <pc:chgData name="Martin Gjerde" userId="90146f92ea0a0a1f" providerId="Windows Live" clId="Web-{A2B14734-48D4-4619-B87C-16805FFA92FB}" dt="2020-07-30T10:38:23.703" v="727"/>
        <pc:sldMkLst>
          <pc:docMk/>
          <pc:sldMk cId="3455939475" sldId="276"/>
        </pc:sldMkLst>
      </pc:sldChg>
      <pc:sldChg chg="modSp">
        <pc:chgData name="Martin Gjerde" userId="90146f92ea0a0a1f" providerId="Windows Live" clId="Web-{A2B14734-48D4-4619-B87C-16805FFA92FB}" dt="2020-07-30T08:14:23.972" v="328" actId="20577"/>
        <pc:sldMkLst>
          <pc:docMk/>
          <pc:sldMk cId="508050592" sldId="278"/>
        </pc:sldMkLst>
        <pc:spChg chg="mod">
          <ac:chgData name="Martin Gjerde" userId="90146f92ea0a0a1f" providerId="Windows Live" clId="Web-{A2B14734-48D4-4619-B87C-16805FFA92FB}" dt="2020-07-30T08:14:23.972" v="328" actId="20577"/>
          <ac:spMkLst>
            <pc:docMk/>
            <pc:sldMk cId="508050592" sldId="278"/>
            <ac:spMk id="12" creationId="{215E90F3-6779-4915-824E-5DBFCA3C8DF1}"/>
          </ac:spMkLst>
        </pc:spChg>
      </pc:sldChg>
      <pc:sldChg chg="addSp delSp modSp">
        <pc:chgData name="Martin Gjerde" userId="90146f92ea0a0a1f" providerId="Windows Live" clId="Web-{A2B14734-48D4-4619-B87C-16805FFA92FB}" dt="2020-07-30T10:32:57.947" v="726" actId="20577"/>
        <pc:sldMkLst>
          <pc:docMk/>
          <pc:sldMk cId="2751211237" sldId="292"/>
        </pc:sldMkLst>
        <pc:spChg chg="mod">
          <ac:chgData name="Martin Gjerde" userId="90146f92ea0a0a1f" providerId="Windows Live" clId="Web-{A2B14734-48D4-4619-B87C-16805FFA92FB}" dt="2020-07-30T07:52:21.726" v="311" actId="20577"/>
          <ac:spMkLst>
            <pc:docMk/>
            <pc:sldMk cId="2751211237" sldId="292"/>
            <ac:spMk id="2" creationId="{1E69C5AC-FB1D-4B7E-92C5-71BBB90E462E}"/>
          </ac:spMkLst>
        </pc:spChg>
        <pc:spChg chg="mod">
          <ac:chgData name="Martin Gjerde" userId="90146f92ea0a0a1f" providerId="Windows Live" clId="Web-{A2B14734-48D4-4619-B87C-16805FFA92FB}" dt="2020-07-30T10:32:57.947" v="726" actId="20577"/>
          <ac:spMkLst>
            <pc:docMk/>
            <pc:sldMk cId="2751211237" sldId="292"/>
            <ac:spMk id="3" creationId="{8D0A5F6A-A139-43E5-A2F0-7D18EE5C5D0B}"/>
          </ac:spMkLst>
        </pc:spChg>
        <pc:picChg chg="add mod">
          <ac:chgData name="Martin Gjerde" userId="90146f92ea0a0a1f" providerId="Windows Live" clId="Web-{A2B14734-48D4-4619-B87C-16805FFA92FB}" dt="2020-07-30T09:52:28.687" v="687" actId="1076"/>
          <ac:picMkLst>
            <pc:docMk/>
            <pc:sldMk cId="2751211237" sldId="292"/>
            <ac:picMk id="5" creationId="{2989CE13-43D2-41E1-A44A-14144D0F79F1}"/>
          </ac:picMkLst>
        </pc:picChg>
        <pc:picChg chg="add del mod">
          <ac:chgData name="Martin Gjerde" userId="90146f92ea0a0a1f" providerId="Windows Live" clId="Web-{A2B14734-48D4-4619-B87C-16805FFA92FB}" dt="2020-07-30T07:49:28.725" v="305"/>
          <ac:picMkLst>
            <pc:docMk/>
            <pc:sldMk cId="2751211237" sldId="292"/>
            <ac:picMk id="5" creationId="{968D7520-B19C-4917-B75C-DD5CAD27CB99}"/>
          </ac:picMkLst>
        </pc:picChg>
        <pc:picChg chg="add mod">
          <ac:chgData name="Martin Gjerde" userId="90146f92ea0a0a1f" providerId="Windows Live" clId="Web-{A2B14734-48D4-4619-B87C-16805FFA92FB}" dt="2020-07-30T09:53:31.816" v="691" actId="1076"/>
          <ac:picMkLst>
            <pc:docMk/>
            <pc:sldMk cId="2751211237" sldId="292"/>
            <ac:picMk id="6" creationId="{36BCD4BA-6A0D-44AE-BFEC-AFE0424B253A}"/>
          </ac:picMkLst>
        </pc:picChg>
        <pc:picChg chg="add del mod">
          <ac:chgData name="Martin Gjerde" userId="90146f92ea0a0a1f" providerId="Windows Live" clId="Web-{A2B14734-48D4-4619-B87C-16805FFA92FB}" dt="2020-07-30T07:45:08.894" v="293"/>
          <ac:picMkLst>
            <pc:docMk/>
            <pc:sldMk cId="2751211237" sldId="292"/>
            <ac:picMk id="7" creationId="{D0A7623A-7412-441B-A7D2-CC3E179691D4}"/>
          </ac:picMkLst>
        </pc:picChg>
        <pc:picChg chg="add mod">
          <ac:chgData name="Martin Gjerde" userId="90146f92ea0a0a1f" providerId="Windows Live" clId="Web-{A2B14734-48D4-4619-B87C-16805FFA92FB}" dt="2020-07-30T09:53:35.395" v="692" actId="1076"/>
          <ac:picMkLst>
            <pc:docMk/>
            <pc:sldMk cId="2751211237" sldId="292"/>
            <ac:picMk id="7" creationId="{D27EBB2F-D6F7-421C-8F8F-896512F14694}"/>
          </ac:picMkLst>
        </pc:picChg>
        <pc:picChg chg="add mod">
          <ac:chgData name="Martin Gjerde" userId="90146f92ea0a0a1f" providerId="Windows Live" clId="Web-{A2B14734-48D4-4619-B87C-16805FFA92FB}" dt="2020-07-30T07:52:42.320" v="312" actId="1076"/>
          <ac:picMkLst>
            <pc:docMk/>
            <pc:sldMk cId="2751211237" sldId="292"/>
            <ac:picMk id="8" creationId="{CBCE2123-E9FA-416D-9627-F65EC4E8F55A}"/>
          </ac:picMkLst>
        </pc:picChg>
        <pc:picChg chg="add mod">
          <ac:chgData name="Martin Gjerde" userId="90146f92ea0a0a1f" providerId="Windows Live" clId="Web-{A2B14734-48D4-4619-B87C-16805FFA92FB}" dt="2020-07-30T07:49:45.818" v="309" actId="1076"/>
          <ac:picMkLst>
            <pc:docMk/>
            <pc:sldMk cId="2751211237" sldId="292"/>
            <ac:picMk id="9" creationId="{F4E07320-B2EE-4B7B-8878-068ED4040CDB}"/>
          </ac:picMkLst>
        </pc:picChg>
        <pc:picChg chg="add mod">
          <ac:chgData name="Martin Gjerde" userId="90146f92ea0a0a1f" providerId="Windows Live" clId="Web-{A2B14734-48D4-4619-B87C-16805FFA92FB}" dt="2020-07-30T10:32:12.006" v="696" actId="14100"/>
          <ac:picMkLst>
            <pc:docMk/>
            <pc:sldMk cId="2751211237" sldId="292"/>
            <ac:picMk id="10" creationId="{2C350C9F-9EDA-4D8D-AA06-BC2931837104}"/>
          </ac:picMkLst>
        </pc:picChg>
      </pc:sldChg>
      <pc:sldChg chg="addSp delSp modSp">
        <pc:chgData name="Martin Gjerde" userId="90146f92ea0a0a1f" providerId="Windows Live" clId="Web-{A2B14734-48D4-4619-B87C-16805FFA92FB}" dt="2020-07-30T10:42:11.859" v="731" actId="20577"/>
        <pc:sldMkLst>
          <pc:docMk/>
          <pc:sldMk cId="3680094256" sldId="294"/>
        </pc:sldMkLst>
        <pc:spChg chg="mod">
          <ac:chgData name="Martin Gjerde" userId="90146f92ea0a0a1f" providerId="Windows Live" clId="Web-{A2B14734-48D4-4619-B87C-16805FFA92FB}" dt="2020-07-30T10:42:11.859" v="731" actId="20577"/>
          <ac:spMkLst>
            <pc:docMk/>
            <pc:sldMk cId="3680094256" sldId="294"/>
            <ac:spMk id="3" creationId="{9963E81D-2A64-49C5-B07A-DBEF7C91414B}"/>
          </ac:spMkLst>
        </pc:spChg>
        <pc:picChg chg="del mod">
          <ac:chgData name="Martin Gjerde" userId="90146f92ea0a0a1f" providerId="Windows Live" clId="Web-{A2B14734-48D4-4619-B87C-16805FFA92FB}" dt="2020-07-30T07:07:31.764" v="19"/>
          <ac:picMkLst>
            <pc:docMk/>
            <pc:sldMk cId="3680094256" sldId="294"/>
            <ac:picMk id="5" creationId="{4123F168-CF83-44EC-8936-8F5280B4CE20}"/>
          </ac:picMkLst>
        </pc:picChg>
        <pc:picChg chg="add mod">
          <ac:chgData name="Martin Gjerde" userId="90146f92ea0a0a1f" providerId="Windows Live" clId="Web-{A2B14734-48D4-4619-B87C-16805FFA92FB}" dt="2020-07-30T07:10:46.422" v="81" actId="1076"/>
          <ac:picMkLst>
            <pc:docMk/>
            <pc:sldMk cId="3680094256" sldId="294"/>
            <ac:picMk id="6" creationId="{451D38B8-4F31-4BB0-ABB0-A309059D0A73}"/>
          </ac:picMkLst>
        </pc:picChg>
        <pc:picChg chg="del mod">
          <ac:chgData name="Martin Gjerde" userId="90146f92ea0a0a1f" providerId="Windows Live" clId="Web-{A2B14734-48D4-4619-B87C-16805FFA92FB}" dt="2020-07-30T07:08:26.874" v="54"/>
          <ac:picMkLst>
            <pc:docMk/>
            <pc:sldMk cId="3680094256" sldId="294"/>
            <ac:picMk id="7" creationId="{8A54AB24-E20B-452F-B899-01DFD1DD5EF1}"/>
          </ac:picMkLst>
        </pc:picChg>
        <pc:picChg chg="add mod">
          <ac:chgData name="Martin Gjerde" userId="90146f92ea0a0a1f" providerId="Windows Live" clId="Web-{A2B14734-48D4-4619-B87C-16805FFA92FB}" dt="2020-07-30T07:10:48.891" v="82" actId="1076"/>
          <ac:picMkLst>
            <pc:docMk/>
            <pc:sldMk cId="3680094256" sldId="294"/>
            <ac:picMk id="8" creationId="{97FA3280-A553-425F-824E-F83697E0A4A7}"/>
          </ac:picMkLst>
        </pc:picChg>
        <pc:picChg chg="add mod ord">
          <ac:chgData name="Martin Gjerde" userId="90146f92ea0a0a1f" providerId="Windows Live" clId="Web-{A2B14734-48D4-4619-B87C-16805FFA92FB}" dt="2020-07-30T07:11:10.610" v="85" actId="1076"/>
          <ac:picMkLst>
            <pc:docMk/>
            <pc:sldMk cId="3680094256" sldId="294"/>
            <ac:picMk id="9" creationId="{A2B22B14-1008-4846-BCAF-6ECCDA741824}"/>
          </ac:picMkLst>
        </pc:picChg>
        <pc:picChg chg="add mod">
          <ac:chgData name="Martin Gjerde" userId="90146f92ea0a0a1f" providerId="Windows Live" clId="Web-{A2B14734-48D4-4619-B87C-16805FFA92FB}" dt="2020-07-30T07:10:53.844" v="84" actId="1076"/>
          <ac:picMkLst>
            <pc:docMk/>
            <pc:sldMk cId="3680094256" sldId="294"/>
            <ac:picMk id="10" creationId="{772C9B68-E0F4-4148-AD1C-0F6FEEB12E2B}"/>
          </ac:picMkLst>
        </pc:picChg>
        <pc:picChg chg="add mod">
          <ac:chgData name="Martin Gjerde" userId="90146f92ea0a0a1f" providerId="Windows Live" clId="Web-{A2B14734-48D4-4619-B87C-16805FFA92FB}" dt="2020-07-30T07:18:07.973" v="90" actId="1076"/>
          <ac:picMkLst>
            <pc:docMk/>
            <pc:sldMk cId="3680094256" sldId="294"/>
            <ac:picMk id="11" creationId="{1498C2FB-C394-4788-8FD3-5655F64B3A92}"/>
          </ac:picMkLst>
        </pc:picChg>
      </pc:sldChg>
      <pc:sldChg chg="modSp">
        <pc:chgData name="Martin Gjerde" userId="90146f92ea0a0a1f" providerId="Windows Live" clId="Web-{A2B14734-48D4-4619-B87C-16805FFA92FB}" dt="2020-07-30T07:54:31.696" v="315" actId="20577"/>
        <pc:sldMkLst>
          <pc:docMk/>
          <pc:sldMk cId="3728583001" sldId="296"/>
        </pc:sldMkLst>
        <pc:spChg chg="mod">
          <ac:chgData name="Martin Gjerde" userId="90146f92ea0a0a1f" providerId="Windows Live" clId="Web-{A2B14734-48D4-4619-B87C-16805FFA92FB}" dt="2020-07-30T07:54:31.696" v="315" actId="20577"/>
          <ac:spMkLst>
            <pc:docMk/>
            <pc:sldMk cId="3728583001" sldId="296"/>
            <ac:spMk id="8" creationId="{3DEAF66C-B31B-46C8-B54E-CA40CAF4497F}"/>
          </ac:spMkLst>
        </pc:spChg>
      </pc:sldChg>
      <pc:sldChg chg="addSp delSp new del">
        <pc:chgData name="Martin Gjerde" userId="90146f92ea0a0a1f" providerId="Windows Live" clId="Web-{A2B14734-48D4-4619-B87C-16805FFA92FB}" dt="2020-07-30T07:26:25.165" v="95"/>
        <pc:sldMkLst>
          <pc:docMk/>
          <pc:sldMk cId="3511716996" sldId="303"/>
        </pc:sldMkLst>
        <pc:spChg chg="add del">
          <ac:chgData name="Martin Gjerde" userId="90146f92ea0a0a1f" providerId="Windows Live" clId="Web-{A2B14734-48D4-4619-B87C-16805FFA92FB}" dt="2020-07-30T07:25:56.149" v="93"/>
          <ac:spMkLst>
            <pc:docMk/>
            <pc:sldMk cId="3511716996" sldId="303"/>
            <ac:spMk id="2" creationId="{1D75627A-7B0F-4946-8E67-DABAC00B2D3C}"/>
          </ac:spMkLst>
        </pc:spChg>
      </pc:sldChg>
      <pc:sldChg chg="addSp delSp modSp add replId delAnim">
        <pc:chgData name="Martin Gjerde" userId="90146f92ea0a0a1f" providerId="Windows Live" clId="Web-{A2B14734-48D4-4619-B87C-16805FFA92FB}" dt="2020-07-30T07:40:03.470" v="291" actId="1076"/>
        <pc:sldMkLst>
          <pc:docMk/>
          <pc:sldMk cId="1820208274" sldId="304"/>
        </pc:sldMkLst>
        <pc:spChg chg="mod">
          <ac:chgData name="Martin Gjerde" userId="90146f92ea0a0a1f" providerId="Windows Live" clId="Web-{A2B14734-48D4-4619-B87C-16805FFA92FB}" dt="2020-07-30T07:27:49.291" v="124" actId="20577"/>
          <ac:spMkLst>
            <pc:docMk/>
            <pc:sldMk cId="1820208274" sldId="304"/>
            <ac:spMk id="2" creationId="{FEC82747-5E4B-4823-A063-6E82398A588E}"/>
          </ac:spMkLst>
        </pc:spChg>
        <pc:spChg chg="del">
          <ac:chgData name="Martin Gjerde" userId="90146f92ea0a0a1f" providerId="Windows Live" clId="Web-{A2B14734-48D4-4619-B87C-16805FFA92FB}" dt="2020-07-30T07:32:25.497" v="280"/>
          <ac:spMkLst>
            <pc:docMk/>
            <pc:sldMk cId="1820208274" sldId="304"/>
            <ac:spMk id="9" creationId="{5D142BC5-5169-4F8D-B1DA-A4D3475E5F2D}"/>
          </ac:spMkLst>
        </pc:spChg>
        <pc:spChg chg="del mod">
          <ac:chgData name="Martin Gjerde" userId="90146f92ea0a0a1f" providerId="Windows Live" clId="Web-{A2B14734-48D4-4619-B87C-16805FFA92FB}" dt="2020-07-30T07:32:27.872" v="281"/>
          <ac:spMkLst>
            <pc:docMk/>
            <pc:sldMk cId="1820208274" sldId="304"/>
            <ac:spMk id="10" creationId="{7DD67C0A-EA84-494B-818D-2648813A1729}"/>
          </ac:spMkLst>
        </pc:spChg>
        <pc:spChg chg="del">
          <ac:chgData name="Martin Gjerde" userId="90146f92ea0a0a1f" providerId="Windows Live" clId="Web-{A2B14734-48D4-4619-B87C-16805FFA92FB}" dt="2020-07-30T07:32:29.465" v="282"/>
          <ac:spMkLst>
            <pc:docMk/>
            <pc:sldMk cId="1820208274" sldId="304"/>
            <ac:spMk id="13" creationId="{01E08FC9-A9BA-410D-BC0B-475201F567E4}"/>
          </ac:spMkLst>
        </pc:spChg>
        <pc:spChg chg="del">
          <ac:chgData name="Martin Gjerde" userId="90146f92ea0a0a1f" providerId="Windows Live" clId="Web-{A2B14734-48D4-4619-B87C-16805FFA92FB}" dt="2020-07-30T07:32:30.700" v="283"/>
          <ac:spMkLst>
            <pc:docMk/>
            <pc:sldMk cId="1820208274" sldId="304"/>
            <ac:spMk id="16" creationId="{F8685839-7D5E-47DC-A7F9-81B814EEBA7D}"/>
          </ac:spMkLst>
        </pc:spChg>
        <pc:spChg chg="mod">
          <ac:chgData name="Martin Gjerde" userId="90146f92ea0a0a1f" providerId="Windows Live" clId="Web-{A2B14734-48D4-4619-B87C-16805FFA92FB}" dt="2020-07-30T07:32:17.403" v="277" actId="14100"/>
          <ac:spMkLst>
            <pc:docMk/>
            <pc:sldMk cId="1820208274" sldId="304"/>
            <ac:spMk id="18" creationId="{6D386E22-260C-4C8D-9834-1DA9196FCFFA}"/>
          </ac:spMkLst>
        </pc:spChg>
        <pc:picChg chg="add mod">
          <ac:chgData name="Martin Gjerde" userId="90146f92ea0a0a1f" providerId="Windows Live" clId="Web-{A2B14734-48D4-4619-B87C-16805FFA92FB}" dt="2020-07-30T07:40:03.470" v="291" actId="1076"/>
          <ac:picMkLst>
            <pc:docMk/>
            <pc:sldMk cId="1820208274" sldId="304"/>
            <ac:picMk id="5" creationId="{F4391E2D-2290-4E99-8DFE-8E16CF421598}"/>
          </ac:picMkLst>
        </pc:picChg>
        <pc:picChg chg="add mod">
          <ac:chgData name="Martin Gjerde" userId="90146f92ea0a0a1f" providerId="Windows Live" clId="Web-{A2B14734-48D4-4619-B87C-16805FFA92FB}" dt="2020-07-30T07:39:58.844" v="290" actId="1076"/>
          <ac:picMkLst>
            <pc:docMk/>
            <pc:sldMk cId="1820208274" sldId="304"/>
            <ac:picMk id="6" creationId="{D31F72F4-714D-4CA7-A1A0-3B877305475E}"/>
          </ac:picMkLst>
        </pc:picChg>
        <pc:picChg chg="del">
          <ac:chgData name="Martin Gjerde" userId="90146f92ea0a0a1f" providerId="Windows Live" clId="Web-{A2B14734-48D4-4619-B87C-16805FFA92FB}" dt="2020-07-30T07:26:34.493" v="96"/>
          <ac:picMkLst>
            <pc:docMk/>
            <pc:sldMk cId="1820208274" sldId="304"/>
            <ac:picMk id="7" creationId="{54893965-42E9-4BE1-9795-F468D8E4916C}"/>
          </ac:picMkLst>
        </pc:picChg>
        <pc:picChg chg="del">
          <ac:chgData name="Martin Gjerde" userId="90146f92ea0a0a1f" providerId="Windows Live" clId="Web-{A2B14734-48D4-4619-B87C-16805FFA92FB}" dt="2020-07-30T07:26:37.493" v="97"/>
          <ac:picMkLst>
            <pc:docMk/>
            <pc:sldMk cId="1820208274" sldId="304"/>
            <ac:picMk id="11" creationId="{7D308C31-4A40-4644-B3C4-9D7C8E39E721}"/>
          </ac:picMkLst>
        </pc:picChg>
        <pc:picChg chg="del">
          <ac:chgData name="Martin Gjerde" userId="90146f92ea0a0a1f" providerId="Windows Live" clId="Web-{A2B14734-48D4-4619-B87C-16805FFA92FB}" dt="2020-07-30T07:26:38.822" v="98"/>
          <ac:picMkLst>
            <pc:docMk/>
            <pc:sldMk cId="1820208274" sldId="304"/>
            <ac:picMk id="12" creationId="{9D3B8108-E1D2-4F69-A0C4-24D54742B313}"/>
          </ac:picMkLst>
        </pc:picChg>
        <pc:picChg chg="del">
          <ac:chgData name="Martin Gjerde" userId="90146f92ea0a0a1f" providerId="Windows Live" clId="Web-{A2B14734-48D4-4619-B87C-16805FFA92FB}" dt="2020-07-30T07:26:43.040" v="99"/>
          <ac:picMkLst>
            <pc:docMk/>
            <pc:sldMk cId="1820208274" sldId="304"/>
            <ac:picMk id="14" creationId="{43523753-4316-4324-9655-6854FCACBED0}"/>
          </ac:picMkLst>
        </pc:picChg>
      </pc:sldChg>
      <pc:sldChg chg="addSp delSp modSp">
        <pc:chgData name="Martin Gjerde" userId="90146f92ea0a0a1f" providerId="Windows Live" clId="Web-{A2B14734-48D4-4619-B87C-16805FFA92FB}" dt="2020-07-30T08:50:45.097" v="334" actId="1076"/>
        <pc:sldMkLst>
          <pc:docMk/>
          <pc:sldMk cId="58356946" sldId="312"/>
        </pc:sldMkLst>
        <pc:spChg chg="del">
          <ac:chgData name="Martin Gjerde" userId="90146f92ea0a0a1f" providerId="Windows Live" clId="Web-{A2B14734-48D4-4619-B87C-16805FFA92FB}" dt="2020-07-30T08:50:33.925" v="331"/>
          <ac:spMkLst>
            <pc:docMk/>
            <pc:sldMk cId="58356946" sldId="312"/>
            <ac:spMk id="3" creationId="{100F37B4-C560-4300-B994-3E1DAA6D4E18}"/>
          </ac:spMkLst>
        </pc:spChg>
        <pc:picChg chg="add mod ord">
          <ac:chgData name="Martin Gjerde" userId="90146f92ea0a0a1f" providerId="Windows Live" clId="Web-{A2B14734-48D4-4619-B87C-16805FFA92FB}" dt="2020-07-30T08:50:45.097" v="334" actId="1076"/>
          <ac:picMkLst>
            <pc:docMk/>
            <pc:sldMk cId="58356946" sldId="312"/>
            <ac:picMk id="5" creationId="{C282DD47-D2D7-46C2-BBA2-748B70A5FA9F}"/>
          </ac:picMkLst>
        </pc:picChg>
      </pc:sldChg>
      <pc:sldChg chg="addSp delSp modSp">
        <pc:chgData name="Martin Gjerde" userId="90146f92ea0a0a1f" providerId="Windows Live" clId="Web-{A2B14734-48D4-4619-B87C-16805FFA92FB}" dt="2020-07-30T09:08:22.794" v="684" actId="20577"/>
        <pc:sldMkLst>
          <pc:docMk/>
          <pc:sldMk cId="2949613604" sldId="313"/>
        </pc:sldMkLst>
        <pc:spChg chg="mod">
          <ac:chgData name="Martin Gjerde" userId="90146f92ea0a0a1f" providerId="Windows Live" clId="Web-{A2B14734-48D4-4619-B87C-16805FFA92FB}" dt="2020-07-30T08:31:55.467" v="330" actId="20577"/>
          <ac:spMkLst>
            <pc:docMk/>
            <pc:sldMk cId="2949613604" sldId="313"/>
            <ac:spMk id="2" creationId="{9E955949-D665-4B33-908E-F248A6004BD1}"/>
          </ac:spMkLst>
        </pc:spChg>
        <pc:spChg chg="del">
          <ac:chgData name="Martin Gjerde" userId="90146f92ea0a0a1f" providerId="Windows Live" clId="Web-{A2B14734-48D4-4619-B87C-16805FFA92FB}" dt="2020-07-30T08:51:50.598" v="335"/>
          <ac:spMkLst>
            <pc:docMk/>
            <pc:sldMk cId="2949613604" sldId="313"/>
            <ac:spMk id="3" creationId="{3C5A5A3C-3EB2-4978-BF5E-E4AE6994409C}"/>
          </ac:spMkLst>
        </pc:spChg>
        <pc:spChg chg="add mod">
          <ac:chgData name="Martin Gjerde" userId="90146f92ea0a0a1f" providerId="Windows Live" clId="Web-{A2B14734-48D4-4619-B87C-16805FFA92FB}" dt="2020-07-30T09:08:22.794" v="684" actId="20577"/>
          <ac:spMkLst>
            <pc:docMk/>
            <pc:sldMk cId="2949613604" sldId="313"/>
            <ac:spMk id="7" creationId="{5839F0A1-E9C0-44AC-A761-1DFFC7229A4B}"/>
          </ac:spMkLst>
        </pc:spChg>
        <pc:picChg chg="add mod ord">
          <ac:chgData name="Martin Gjerde" userId="90146f92ea0a0a1f" providerId="Windows Live" clId="Web-{A2B14734-48D4-4619-B87C-16805FFA92FB}" dt="2020-07-30T08:51:58.551" v="336" actId="1076"/>
          <ac:picMkLst>
            <pc:docMk/>
            <pc:sldMk cId="2949613604" sldId="313"/>
            <ac:picMk id="5" creationId="{F310D6E9-39BF-433C-BABA-794255EED9E0}"/>
          </ac:picMkLst>
        </pc:picChg>
        <pc:picChg chg="add mod">
          <ac:chgData name="Martin Gjerde" userId="90146f92ea0a0a1f" providerId="Windows Live" clId="Web-{A2B14734-48D4-4619-B87C-16805FFA92FB}" dt="2020-07-30T08:52:57.395" v="338" actId="1076"/>
          <ac:picMkLst>
            <pc:docMk/>
            <pc:sldMk cId="2949613604" sldId="313"/>
            <ac:picMk id="6" creationId="{4499C656-24A8-47A6-AB44-062AF71452F5}"/>
          </ac:picMkLst>
        </pc:picChg>
      </pc:sldChg>
      <pc:sldChg chg="addSp delSp modSp">
        <pc:chgData name="Martin Gjerde" userId="90146f92ea0a0a1f" providerId="Windows Live" clId="Web-{A2B14734-48D4-4619-B87C-16805FFA92FB}" dt="2020-07-30T10:44:55.980" v="758" actId="20577"/>
        <pc:sldMkLst>
          <pc:docMk/>
          <pc:sldMk cId="1345080350" sldId="315"/>
        </pc:sldMkLst>
        <pc:spChg chg="mod">
          <ac:chgData name="Martin Gjerde" userId="90146f92ea0a0a1f" providerId="Windows Live" clId="Web-{A2B14734-48D4-4619-B87C-16805FFA92FB}" dt="2020-07-30T10:44:55.980" v="758" actId="20577"/>
          <ac:spMkLst>
            <pc:docMk/>
            <pc:sldMk cId="1345080350" sldId="315"/>
            <ac:spMk id="3" creationId="{5453CDB4-77A2-407F-8E18-21D249186B73}"/>
          </ac:spMkLst>
        </pc:spChg>
        <pc:picChg chg="add mod">
          <ac:chgData name="Martin Gjerde" userId="90146f92ea0a0a1f" providerId="Windows Live" clId="Web-{A2B14734-48D4-4619-B87C-16805FFA92FB}" dt="2020-07-30T10:43:34.334" v="738" actId="1076"/>
          <ac:picMkLst>
            <pc:docMk/>
            <pc:sldMk cId="1345080350" sldId="315"/>
            <ac:picMk id="5" creationId="{A8BEFF4C-E967-419C-A572-51385CC51242}"/>
          </ac:picMkLst>
        </pc:picChg>
        <pc:picChg chg="del">
          <ac:chgData name="Martin Gjerde" userId="90146f92ea0a0a1f" providerId="Windows Live" clId="Web-{A2B14734-48D4-4619-B87C-16805FFA92FB}" dt="2020-07-30T10:43:21.567" v="735"/>
          <ac:picMkLst>
            <pc:docMk/>
            <pc:sldMk cId="1345080350" sldId="315"/>
            <ac:picMk id="7" creationId="{6ADFD067-5BB5-4AFF-9BCF-903E34470673}"/>
          </ac:picMkLst>
        </pc:picChg>
        <pc:picChg chg="mod">
          <ac:chgData name="Martin Gjerde" userId="90146f92ea0a0a1f" providerId="Windows Live" clId="Web-{A2B14734-48D4-4619-B87C-16805FFA92FB}" dt="2020-07-30T10:43:41.819" v="739" actId="1076"/>
          <ac:picMkLst>
            <pc:docMk/>
            <pc:sldMk cId="1345080350" sldId="315"/>
            <ac:picMk id="9" creationId="{715A2746-7C91-4BBC-91CD-41C2ECF21AB2}"/>
          </ac:picMkLst>
        </pc:picChg>
      </pc:sldChg>
      <pc:sldChg chg="modSp">
        <pc:chgData name="Martin Gjerde" userId="90146f92ea0a0a1f" providerId="Windows Live" clId="Web-{A2B14734-48D4-4619-B87C-16805FFA92FB}" dt="2020-07-30T11:19:28.746" v="759" actId="20577"/>
        <pc:sldMkLst>
          <pc:docMk/>
          <pc:sldMk cId="1454598878" sldId="317"/>
        </pc:sldMkLst>
        <pc:spChg chg="mod">
          <ac:chgData name="Martin Gjerde" userId="90146f92ea0a0a1f" providerId="Windows Live" clId="Web-{A2B14734-48D4-4619-B87C-16805FFA92FB}" dt="2020-07-30T11:19:28.746" v="759" actId="20577"/>
          <ac:spMkLst>
            <pc:docMk/>
            <pc:sldMk cId="1454598878" sldId="317"/>
            <ac:spMk id="3" creationId="{63E5FBD1-0B9B-4AEF-AEED-D022294177E4}"/>
          </ac:spMkLst>
        </pc:spChg>
      </pc:sldChg>
    </pc:docChg>
  </pc:docChgLst>
  <pc:docChgLst>
    <pc:chgData name="aashildbirkeland" userId="S::aashildbirkeland_hotmail.com#ext#@statoilsrm.onmicrosoft.com::286c8e40-84c5-4fab-ac15-a1f45bb0b503" providerId="AD" clId="Web-{DC5F7A36-00E3-4698-A298-016A33EAEEEB}"/>
    <pc:docChg chg="modSld">
      <pc:chgData name="aashildbirkeland" userId="S::aashildbirkeland_hotmail.com#ext#@statoilsrm.onmicrosoft.com::286c8e40-84c5-4fab-ac15-a1f45bb0b503" providerId="AD" clId="Web-{DC5F7A36-00E3-4698-A298-016A33EAEEEB}" dt="2020-07-20T08:57:14.918" v="14" actId="20577"/>
      <pc:docMkLst>
        <pc:docMk/>
      </pc:docMkLst>
      <pc:sldChg chg="modSp">
        <pc:chgData name="aashildbirkeland" userId="S::aashildbirkeland_hotmail.com#ext#@statoilsrm.onmicrosoft.com::286c8e40-84c5-4fab-ac15-a1f45bb0b503" providerId="AD" clId="Web-{DC5F7A36-00E3-4698-A298-016A33EAEEEB}" dt="2020-07-20T08:57:14.918" v="14" actId="20577"/>
        <pc:sldMkLst>
          <pc:docMk/>
          <pc:sldMk cId="4007871920" sldId="256"/>
        </pc:sldMkLst>
        <pc:spChg chg="mod">
          <ac:chgData name="aashildbirkeland" userId="S::aashildbirkeland_hotmail.com#ext#@statoilsrm.onmicrosoft.com::286c8e40-84c5-4fab-ac15-a1f45bb0b503" providerId="AD" clId="Web-{DC5F7A36-00E3-4698-A298-016A33EAEEEB}" dt="2020-07-20T08:57:14.918" v="14" actId="20577"/>
          <ac:spMkLst>
            <pc:docMk/>
            <pc:sldMk cId="4007871920" sldId="256"/>
            <ac:spMk id="2" creationId="{6485A2D5-8E0C-4CE7-B66B-85030A5E4831}"/>
          </ac:spMkLst>
        </pc:spChg>
      </pc:sldChg>
      <pc:sldChg chg="modSp">
        <pc:chgData name="aashildbirkeland" userId="S::aashildbirkeland_hotmail.com#ext#@statoilsrm.onmicrosoft.com::286c8e40-84c5-4fab-ac15-a1f45bb0b503" providerId="AD" clId="Web-{DC5F7A36-00E3-4698-A298-016A33EAEEEB}" dt="2020-07-20T08:53:13.228" v="4" actId="20577"/>
        <pc:sldMkLst>
          <pc:docMk/>
          <pc:sldMk cId="1761143685" sldId="275"/>
        </pc:sldMkLst>
        <pc:spChg chg="mod">
          <ac:chgData name="aashildbirkeland" userId="S::aashildbirkeland_hotmail.com#ext#@statoilsrm.onmicrosoft.com::286c8e40-84c5-4fab-ac15-a1f45bb0b503" providerId="AD" clId="Web-{DC5F7A36-00E3-4698-A298-016A33EAEEEB}" dt="2020-07-20T08:53:13.228" v="4" actId="20577"/>
          <ac:spMkLst>
            <pc:docMk/>
            <pc:sldMk cId="1761143685" sldId="275"/>
            <ac:spMk id="4" creationId="{64BA7FAA-2008-4FD2-B15D-8C8BDE008C15}"/>
          </ac:spMkLst>
        </pc:spChg>
      </pc:sldChg>
    </pc:docChg>
  </pc:docChgLst>
  <pc:docChgLst>
    <pc:chgData name="Gjestebruker" providerId="Windows Live" clId="Web-{6ACC74F9-5253-479A-AD7C-766090CAF1C7}"/>
    <pc:docChg chg="modSld">
      <pc:chgData name="Gjestebruker" userId="" providerId="Windows Live" clId="Web-{6ACC74F9-5253-479A-AD7C-766090CAF1C7}" dt="2020-07-29T11:06:40.863" v="109" actId="1076"/>
      <pc:docMkLst>
        <pc:docMk/>
      </pc:docMkLst>
      <pc:sldChg chg="addSp modSp">
        <pc:chgData name="Gjestebruker" userId="" providerId="Windows Live" clId="Web-{6ACC74F9-5253-479A-AD7C-766090CAF1C7}" dt="2020-07-29T10:59:10.623" v="2" actId="1076"/>
        <pc:sldMkLst>
          <pc:docMk/>
          <pc:sldMk cId="2974556626" sldId="283"/>
        </pc:sldMkLst>
        <pc:picChg chg="mod">
          <ac:chgData name="Gjestebruker" userId="" providerId="Windows Live" clId="Web-{6ACC74F9-5253-479A-AD7C-766090CAF1C7}" dt="2020-07-29T10:57:50.216" v="0" actId="1076"/>
          <ac:picMkLst>
            <pc:docMk/>
            <pc:sldMk cId="2974556626" sldId="283"/>
            <ac:picMk id="5" creationId="{95569934-4BA6-4B9F-B15F-9266BB6E387F}"/>
          </ac:picMkLst>
        </pc:picChg>
        <pc:picChg chg="add mod">
          <ac:chgData name="Gjestebruker" userId="" providerId="Windows Live" clId="Web-{6ACC74F9-5253-479A-AD7C-766090CAF1C7}" dt="2020-07-29T10:59:10.623" v="2" actId="1076"/>
          <ac:picMkLst>
            <pc:docMk/>
            <pc:sldMk cId="2974556626" sldId="283"/>
            <ac:picMk id="6" creationId="{D7F906D8-2D77-4BAD-A9BA-C95F7631619B}"/>
          </ac:picMkLst>
        </pc:picChg>
      </pc:sldChg>
      <pc:sldChg chg="modSp">
        <pc:chgData name="Gjestebruker" userId="" providerId="Windows Live" clId="Web-{6ACC74F9-5253-479A-AD7C-766090CAF1C7}" dt="2020-07-29T11:04:27.689" v="107" actId="20577"/>
        <pc:sldMkLst>
          <pc:docMk/>
          <pc:sldMk cId="196817174" sldId="293"/>
        </pc:sldMkLst>
        <pc:spChg chg="mod">
          <ac:chgData name="Gjestebruker" userId="" providerId="Windows Live" clId="Web-{6ACC74F9-5253-479A-AD7C-766090CAF1C7}" dt="2020-07-29T11:04:27.689" v="107" actId="20577"/>
          <ac:spMkLst>
            <pc:docMk/>
            <pc:sldMk cId="196817174" sldId="293"/>
            <ac:spMk id="3" creationId="{9963E81D-2A64-49C5-B07A-DBEF7C91414B}"/>
          </ac:spMkLst>
        </pc:spChg>
      </pc:sldChg>
      <pc:sldChg chg="modSp">
        <pc:chgData name="Gjestebruker" userId="" providerId="Windows Live" clId="Web-{6ACC74F9-5253-479A-AD7C-766090CAF1C7}" dt="2020-07-29T11:06:40.863" v="109" actId="1076"/>
        <pc:sldMkLst>
          <pc:docMk/>
          <pc:sldMk cId="2248123878" sldId="295"/>
        </pc:sldMkLst>
        <pc:picChg chg="mod">
          <ac:chgData name="Gjestebruker" userId="" providerId="Windows Live" clId="Web-{6ACC74F9-5253-479A-AD7C-766090CAF1C7}" dt="2020-07-29T11:06:40.863" v="109" actId="1076"/>
          <ac:picMkLst>
            <pc:docMk/>
            <pc:sldMk cId="2248123878" sldId="295"/>
            <ac:picMk id="5" creationId="{03473072-0948-4E01-93B8-654E82133551}"/>
          </ac:picMkLst>
        </pc:picChg>
      </pc:sldChg>
    </pc:docChg>
  </pc:docChgLst>
  <pc:docChgLst>
    <pc:chgData name="Martin Hagen Myrestrand" userId="8c1d0ee08dc245cd" providerId="Windows Live" clId="Web-{F5CCE091-4AF8-4F1B-9F13-C5AC2F2E82FA}"/>
    <pc:docChg chg="addSld modSld">
      <pc:chgData name="Martin Hagen Myrestrand" userId="8c1d0ee08dc245cd" providerId="Windows Live" clId="Web-{F5CCE091-4AF8-4F1B-9F13-C5AC2F2E82FA}" dt="2020-07-31T07:23:33.706" v="253" actId="20577"/>
      <pc:docMkLst>
        <pc:docMk/>
      </pc:docMkLst>
      <pc:sldChg chg="modNotes">
        <pc:chgData name="Martin Hagen Myrestrand" userId="8c1d0ee08dc245cd" providerId="Windows Live" clId="Web-{F5CCE091-4AF8-4F1B-9F13-C5AC2F2E82FA}" dt="2020-07-30T14:42:53.454" v="86"/>
        <pc:sldMkLst>
          <pc:docMk/>
          <pc:sldMk cId="3136850975" sldId="285"/>
        </pc:sldMkLst>
      </pc:sldChg>
      <pc:sldChg chg="modNotes">
        <pc:chgData name="Martin Hagen Myrestrand" userId="8c1d0ee08dc245cd" providerId="Windows Live" clId="Web-{F5CCE091-4AF8-4F1B-9F13-C5AC2F2E82FA}" dt="2020-07-30T14:34:21.530" v="82"/>
        <pc:sldMkLst>
          <pc:docMk/>
          <pc:sldMk cId="1694811183" sldId="286"/>
        </pc:sldMkLst>
      </pc:sldChg>
      <pc:sldChg chg="modNotes">
        <pc:chgData name="Martin Hagen Myrestrand" userId="8c1d0ee08dc245cd" providerId="Windows Live" clId="Web-{F5CCE091-4AF8-4F1B-9F13-C5AC2F2E82FA}" dt="2020-07-30T14:45:28.016" v="100"/>
        <pc:sldMkLst>
          <pc:docMk/>
          <pc:sldMk cId="3689298160" sldId="287"/>
        </pc:sldMkLst>
      </pc:sldChg>
      <pc:sldChg chg="modNotes">
        <pc:chgData name="Martin Hagen Myrestrand" userId="8c1d0ee08dc245cd" providerId="Windows Live" clId="Web-{F5CCE091-4AF8-4F1B-9F13-C5AC2F2E82FA}" dt="2020-07-30T15:03:42.481" v="134"/>
        <pc:sldMkLst>
          <pc:docMk/>
          <pc:sldMk cId="3089275902" sldId="288"/>
        </pc:sldMkLst>
      </pc:sldChg>
      <pc:sldChg chg="modNotes">
        <pc:chgData name="Martin Hagen Myrestrand" userId="8c1d0ee08dc245cd" providerId="Windows Live" clId="Web-{F5CCE091-4AF8-4F1B-9F13-C5AC2F2E82FA}" dt="2020-07-30T14:29:17.110" v="35"/>
        <pc:sldMkLst>
          <pc:docMk/>
          <pc:sldMk cId="3142658669" sldId="289"/>
        </pc:sldMkLst>
      </pc:sldChg>
      <pc:sldChg chg="modSp">
        <pc:chgData name="Martin Hagen Myrestrand" userId="8c1d0ee08dc245cd" providerId="Windows Live" clId="Web-{F5CCE091-4AF8-4F1B-9F13-C5AC2F2E82FA}" dt="2020-07-31T07:21:09.478" v="204" actId="1076"/>
        <pc:sldMkLst>
          <pc:docMk/>
          <pc:sldMk cId="1485514575" sldId="290"/>
        </pc:sldMkLst>
        <pc:spChg chg="mod">
          <ac:chgData name="Martin Hagen Myrestrand" userId="8c1d0ee08dc245cd" providerId="Windows Live" clId="Web-{F5CCE091-4AF8-4F1B-9F13-C5AC2F2E82FA}" dt="2020-07-31T07:21:09.478" v="204" actId="1076"/>
          <ac:spMkLst>
            <pc:docMk/>
            <pc:sldMk cId="1485514575" sldId="290"/>
            <ac:spMk id="3" creationId="{DE831994-4D61-4E6C-A104-CC8CE050C2BE}"/>
          </ac:spMkLst>
        </pc:spChg>
      </pc:sldChg>
      <pc:sldChg chg="modSp modNotes">
        <pc:chgData name="Martin Hagen Myrestrand" userId="8c1d0ee08dc245cd" providerId="Windows Live" clId="Web-{F5CCE091-4AF8-4F1B-9F13-C5AC2F2E82FA}" dt="2020-07-30T15:00:00.772" v="129" actId="20577"/>
        <pc:sldMkLst>
          <pc:docMk/>
          <pc:sldMk cId="761130688" sldId="291"/>
        </pc:sldMkLst>
        <pc:spChg chg="mod">
          <ac:chgData name="Martin Hagen Myrestrand" userId="8c1d0ee08dc245cd" providerId="Windows Live" clId="Web-{F5CCE091-4AF8-4F1B-9F13-C5AC2F2E82FA}" dt="2020-07-30T15:00:00.772" v="129" actId="20577"/>
          <ac:spMkLst>
            <pc:docMk/>
            <pc:sldMk cId="761130688" sldId="291"/>
            <ac:spMk id="3" creationId="{93E7A36F-3D88-4680-9595-0C4266146281}"/>
          </ac:spMkLst>
        </pc:spChg>
      </pc:sldChg>
      <pc:sldChg chg="modNotes">
        <pc:chgData name="Martin Hagen Myrestrand" userId="8c1d0ee08dc245cd" providerId="Windows Live" clId="Web-{F5CCE091-4AF8-4F1B-9F13-C5AC2F2E82FA}" dt="2020-07-30T14:32:44.693" v="79"/>
        <pc:sldMkLst>
          <pc:docMk/>
          <pc:sldMk cId="1858543914" sldId="298"/>
        </pc:sldMkLst>
      </pc:sldChg>
      <pc:sldChg chg="modSp">
        <pc:chgData name="Martin Hagen Myrestrand" userId="8c1d0ee08dc245cd" providerId="Windows Live" clId="Web-{F5CCE091-4AF8-4F1B-9F13-C5AC2F2E82FA}" dt="2020-07-31T07:17:39.073" v="191" actId="20577"/>
        <pc:sldMkLst>
          <pc:docMk/>
          <pc:sldMk cId="58356946" sldId="312"/>
        </pc:sldMkLst>
        <pc:spChg chg="mod">
          <ac:chgData name="Martin Hagen Myrestrand" userId="8c1d0ee08dc245cd" providerId="Windows Live" clId="Web-{F5CCE091-4AF8-4F1B-9F13-C5AC2F2E82FA}" dt="2020-07-31T07:17:39.073" v="191" actId="20577"/>
          <ac:spMkLst>
            <pc:docMk/>
            <pc:sldMk cId="58356946" sldId="312"/>
            <ac:spMk id="3" creationId="{AF2175E3-1FEB-455B-A786-C7F7205CE172}"/>
          </ac:spMkLst>
        </pc:spChg>
      </pc:sldChg>
      <pc:sldChg chg="modSp new">
        <pc:chgData name="Martin Hagen Myrestrand" userId="8c1d0ee08dc245cd" providerId="Windows Live" clId="Web-{F5CCE091-4AF8-4F1B-9F13-C5AC2F2E82FA}" dt="2020-07-31T07:23:33.706" v="253" actId="20577"/>
        <pc:sldMkLst>
          <pc:docMk/>
          <pc:sldMk cId="726191466" sldId="320"/>
        </pc:sldMkLst>
        <pc:spChg chg="mod">
          <ac:chgData name="Martin Hagen Myrestrand" userId="8c1d0ee08dc245cd" providerId="Windows Live" clId="Web-{F5CCE091-4AF8-4F1B-9F13-C5AC2F2E82FA}" dt="2020-07-31T07:22:42.546" v="207" actId="20577"/>
          <ac:spMkLst>
            <pc:docMk/>
            <pc:sldMk cId="726191466" sldId="320"/>
            <ac:spMk id="2" creationId="{6E4B3A5D-1B40-42D5-A8F4-D523B2920E2A}"/>
          </ac:spMkLst>
        </pc:spChg>
        <pc:spChg chg="mod">
          <ac:chgData name="Martin Hagen Myrestrand" userId="8c1d0ee08dc245cd" providerId="Windows Live" clId="Web-{F5CCE091-4AF8-4F1B-9F13-C5AC2F2E82FA}" dt="2020-07-31T07:23:33.706" v="253" actId="20577"/>
          <ac:spMkLst>
            <pc:docMk/>
            <pc:sldMk cId="726191466" sldId="320"/>
            <ac:spMk id="3" creationId="{4C212CCC-0950-422A-9FC1-3BDD3EA5E188}"/>
          </ac:spMkLst>
        </pc:spChg>
      </pc:sldChg>
    </pc:docChg>
  </pc:docChgLst>
  <pc:docChgLst>
    <pc:chgData name="Gjestebruker" providerId="Windows Live" clId="Web-{CAB166CB-4EC0-4299-8CBF-66FBF3846872}"/>
    <pc:docChg chg="addSld delSld modSld">
      <pc:chgData name="Gjestebruker" userId="" providerId="Windows Live" clId="Web-{CAB166CB-4EC0-4299-8CBF-66FBF3846872}" dt="2020-07-31T10:19:03.087" v="1272" actId="14100"/>
      <pc:docMkLst>
        <pc:docMk/>
      </pc:docMkLst>
      <pc:sldChg chg="modSp">
        <pc:chgData name="Gjestebruker" userId="" providerId="Windows Live" clId="Web-{CAB166CB-4EC0-4299-8CBF-66FBF3846872}" dt="2020-07-31T09:46:20.978" v="986" actId="20577"/>
        <pc:sldMkLst>
          <pc:docMk/>
          <pc:sldMk cId="1485514575" sldId="290"/>
        </pc:sldMkLst>
        <pc:spChg chg="mod">
          <ac:chgData name="Gjestebruker" userId="" providerId="Windows Live" clId="Web-{CAB166CB-4EC0-4299-8CBF-66FBF3846872}" dt="2020-07-31T09:46:20.978" v="986" actId="20577"/>
          <ac:spMkLst>
            <pc:docMk/>
            <pc:sldMk cId="1485514575" sldId="290"/>
            <ac:spMk id="3" creationId="{DE831994-4D61-4E6C-A104-CC8CE050C2BE}"/>
          </ac:spMkLst>
        </pc:spChg>
      </pc:sldChg>
      <pc:sldChg chg="modSp">
        <pc:chgData name="Gjestebruker" userId="" providerId="Windows Live" clId="Web-{CAB166CB-4EC0-4299-8CBF-66FBF3846872}" dt="2020-07-31T08:16:59.465" v="241" actId="1076"/>
        <pc:sldMkLst>
          <pc:docMk/>
          <pc:sldMk cId="196817174" sldId="293"/>
        </pc:sldMkLst>
        <pc:picChg chg="mod">
          <ac:chgData name="Gjestebruker" userId="" providerId="Windows Live" clId="Web-{CAB166CB-4EC0-4299-8CBF-66FBF3846872}" dt="2020-07-31T08:16:59.465" v="241" actId="1076"/>
          <ac:picMkLst>
            <pc:docMk/>
            <pc:sldMk cId="196817174" sldId="293"/>
            <ac:picMk id="9" creationId="{3872679D-555A-42D5-ACCE-6FCF4270653C}"/>
          </ac:picMkLst>
        </pc:picChg>
        <pc:picChg chg="mod">
          <ac:chgData name="Gjestebruker" userId="" providerId="Windows Live" clId="Web-{CAB166CB-4EC0-4299-8CBF-66FBF3846872}" dt="2020-07-31T08:16:57.887" v="240" actId="1076"/>
          <ac:picMkLst>
            <pc:docMk/>
            <pc:sldMk cId="196817174" sldId="293"/>
            <ac:picMk id="10" creationId="{6EF201C6-D5D2-483D-A5CE-06CCDCDAE323}"/>
          </ac:picMkLst>
        </pc:picChg>
        <pc:picChg chg="mod">
          <ac:chgData name="Gjestebruker" userId="" providerId="Windows Live" clId="Web-{CAB166CB-4EC0-4299-8CBF-66FBF3846872}" dt="2020-07-31T08:16:56.903" v="239" actId="1076"/>
          <ac:picMkLst>
            <pc:docMk/>
            <pc:sldMk cId="196817174" sldId="293"/>
            <ac:picMk id="11" creationId="{5CCD0A4C-95DC-4D60-A20D-3616EFA96F49}"/>
          </ac:picMkLst>
        </pc:picChg>
      </pc:sldChg>
      <pc:sldChg chg="delAnim">
        <pc:chgData name="Gjestebruker" userId="" providerId="Windows Live" clId="Web-{CAB166CB-4EC0-4299-8CBF-66FBF3846872}" dt="2020-07-31T09:24:34.614" v="983"/>
        <pc:sldMkLst>
          <pc:docMk/>
          <pc:sldMk cId="2877408190" sldId="311"/>
        </pc:sldMkLst>
      </pc:sldChg>
      <pc:sldChg chg="modSp">
        <pc:chgData name="Gjestebruker" userId="" providerId="Windows Live" clId="Web-{CAB166CB-4EC0-4299-8CBF-66FBF3846872}" dt="2020-07-31T09:19:29.673" v="905" actId="20577"/>
        <pc:sldMkLst>
          <pc:docMk/>
          <pc:sldMk cId="58356946" sldId="312"/>
        </pc:sldMkLst>
        <pc:spChg chg="mod">
          <ac:chgData name="Gjestebruker" userId="" providerId="Windows Live" clId="Web-{CAB166CB-4EC0-4299-8CBF-66FBF3846872}" dt="2020-07-31T09:19:29.673" v="905" actId="20577"/>
          <ac:spMkLst>
            <pc:docMk/>
            <pc:sldMk cId="58356946" sldId="312"/>
            <ac:spMk id="3" creationId="{AF2175E3-1FEB-455B-A786-C7F7205CE172}"/>
          </ac:spMkLst>
        </pc:spChg>
      </pc:sldChg>
      <pc:sldChg chg="modNotes">
        <pc:chgData name="Gjestebruker" userId="" providerId="Windows Live" clId="Web-{CAB166CB-4EC0-4299-8CBF-66FBF3846872}" dt="2020-07-31T07:55:30.055" v="9"/>
        <pc:sldMkLst>
          <pc:docMk/>
          <pc:sldMk cId="1345080350" sldId="315"/>
        </pc:sldMkLst>
      </pc:sldChg>
      <pc:sldChg chg="addSp delSp modSp modNotes">
        <pc:chgData name="Gjestebruker" userId="" providerId="Windows Live" clId="Web-{CAB166CB-4EC0-4299-8CBF-66FBF3846872}" dt="2020-07-31T10:19:03.087" v="1272" actId="14100"/>
        <pc:sldMkLst>
          <pc:docMk/>
          <pc:sldMk cId="3546623374" sldId="316"/>
        </pc:sldMkLst>
        <pc:spChg chg="del mod">
          <ac:chgData name="Gjestebruker" userId="" providerId="Windows Live" clId="Web-{CAB166CB-4EC0-4299-8CBF-66FBF3846872}" dt="2020-07-31T08:15:21.147" v="206"/>
          <ac:spMkLst>
            <pc:docMk/>
            <pc:sldMk cId="3546623374" sldId="316"/>
            <ac:spMk id="3" creationId="{97117067-21DB-4B2A-BCC0-A3483CA066B6}"/>
          </ac:spMkLst>
        </pc:spChg>
        <pc:spChg chg="mod">
          <ac:chgData name="Gjestebruker" userId="" providerId="Windows Live" clId="Web-{CAB166CB-4EC0-4299-8CBF-66FBF3846872}" dt="2020-07-31T08:15:35.148" v="214" actId="1076"/>
          <ac:spMkLst>
            <pc:docMk/>
            <pc:sldMk cId="3546623374" sldId="316"/>
            <ac:spMk id="6" creationId="{51B82A85-83E9-42B1-AE76-9874AF75C127}"/>
          </ac:spMkLst>
        </pc:spChg>
        <pc:spChg chg="mod">
          <ac:chgData name="Gjestebruker" userId="" providerId="Windows Live" clId="Web-{CAB166CB-4EC0-4299-8CBF-66FBF3846872}" dt="2020-07-31T08:15:35.163" v="215" actId="1076"/>
          <ac:spMkLst>
            <pc:docMk/>
            <pc:sldMk cId="3546623374" sldId="316"/>
            <ac:spMk id="10" creationId="{6A74E402-97E8-4E71-A7C5-B7F4BEC64CBE}"/>
          </ac:spMkLst>
        </pc:spChg>
        <pc:spChg chg="add mod">
          <ac:chgData name="Gjestebruker" userId="" providerId="Windows Live" clId="Web-{CAB166CB-4EC0-4299-8CBF-66FBF3846872}" dt="2020-07-31T10:18:37.023" v="1208" actId="20577"/>
          <ac:spMkLst>
            <pc:docMk/>
            <pc:sldMk cId="3546623374" sldId="316"/>
            <ac:spMk id="12" creationId="{74EB7F48-457B-405B-B356-221C67CD2487}"/>
          </ac:spMkLst>
        </pc:spChg>
        <pc:spChg chg="add mod">
          <ac:chgData name="Gjestebruker" userId="" providerId="Windows Live" clId="Web-{CAB166CB-4EC0-4299-8CBF-66FBF3846872}" dt="2020-07-31T10:19:03.087" v="1272" actId="14100"/>
          <ac:spMkLst>
            <pc:docMk/>
            <pc:sldMk cId="3546623374" sldId="316"/>
            <ac:spMk id="13" creationId="{26CE1699-A907-415A-9E14-13D137481C72}"/>
          </ac:spMkLst>
        </pc:spChg>
        <pc:spChg chg="add mod">
          <ac:chgData name="Gjestebruker" userId="" providerId="Windows Live" clId="Web-{CAB166CB-4EC0-4299-8CBF-66FBF3846872}" dt="2020-07-31T10:18:52.602" v="1251" actId="20577"/>
          <ac:spMkLst>
            <pc:docMk/>
            <pc:sldMk cId="3546623374" sldId="316"/>
            <ac:spMk id="14" creationId="{E27263F1-9092-4A09-8C03-E4ECC6E4DE7C}"/>
          </ac:spMkLst>
        </pc:spChg>
        <pc:picChg chg="add del mod">
          <ac:chgData name="Gjestebruker" userId="" providerId="Windows Live" clId="Web-{CAB166CB-4EC0-4299-8CBF-66FBF3846872}" dt="2020-07-31T08:14:58.255" v="205"/>
          <ac:picMkLst>
            <pc:docMk/>
            <pc:sldMk cId="3546623374" sldId="316"/>
            <ac:picMk id="5" creationId="{45F9F1EF-275A-4FE0-A4C4-45779635D57C}"/>
          </ac:picMkLst>
        </pc:picChg>
        <pc:picChg chg="add del mod">
          <ac:chgData name="Gjestebruker" userId="" providerId="Windows Live" clId="Web-{CAB166CB-4EC0-4299-8CBF-66FBF3846872}" dt="2020-07-31T08:11:41.476" v="135"/>
          <ac:picMkLst>
            <pc:docMk/>
            <pc:sldMk cId="3546623374" sldId="316"/>
            <ac:picMk id="7" creationId="{FE14E1C0-C4AF-4BD7-936A-BDD1399B527A}"/>
          </ac:picMkLst>
        </pc:picChg>
        <pc:picChg chg="add mod">
          <ac:chgData name="Gjestebruker" userId="" providerId="Windows Live" clId="Web-{CAB166CB-4EC0-4299-8CBF-66FBF3846872}" dt="2020-07-31T09:22:20.262" v="907" actId="1076"/>
          <ac:picMkLst>
            <pc:docMk/>
            <pc:sldMk cId="3546623374" sldId="316"/>
            <ac:picMk id="8" creationId="{80327257-1A59-4E6A-B1E0-25A11CFD3206}"/>
          </ac:picMkLst>
        </pc:picChg>
        <pc:picChg chg="add mod ord">
          <ac:chgData name="Gjestebruker" userId="" providerId="Windows Live" clId="Web-{CAB166CB-4EC0-4299-8CBF-66FBF3846872}" dt="2020-07-31T09:18:55.905" v="878" actId="1076"/>
          <ac:picMkLst>
            <pc:docMk/>
            <pc:sldMk cId="3546623374" sldId="316"/>
            <ac:picMk id="9" creationId="{CCC576A5-3FE3-48FF-BDCE-8E7E5692E82C}"/>
          </ac:picMkLst>
        </pc:picChg>
        <pc:picChg chg="add mod">
          <ac:chgData name="Gjestebruker" userId="" providerId="Windows Live" clId="Web-{CAB166CB-4EC0-4299-8CBF-66FBF3846872}" dt="2020-07-31T08:21:11.372" v="250" actId="1076"/>
          <ac:picMkLst>
            <pc:docMk/>
            <pc:sldMk cId="3546623374" sldId="316"/>
            <ac:picMk id="11" creationId="{7276DC59-0E4B-498C-805B-FD2C52BB29D8}"/>
          </ac:picMkLst>
        </pc:picChg>
      </pc:sldChg>
      <pc:sldChg chg="addSp delSp modSp new">
        <pc:chgData name="Gjestebruker" userId="" providerId="Windows Live" clId="Web-{CAB166CB-4EC0-4299-8CBF-66FBF3846872}" dt="2020-07-31T09:47:10.106" v="1055" actId="1076"/>
        <pc:sldMkLst>
          <pc:docMk/>
          <pc:sldMk cId="1714141808" sldId="321"/>
        </pc:sldMkLst>
        <pc:spChg chg="mod">
          <ac:chgData name="Gjestebruker" userId="" providerId="Windows Live" clId="Web-{CAB166CB-4EC0-4299-8CBF-66FBF3846872}" dt="2020-07-31T08:15:44.695" v="218" actId="20577"/>
          <ac:spMkLst>
            <pc:docMk/>
            <pc:sldMk cId="1714141808" sldId="321"/>
            <ac:spMk id="2" creationId="{786C2428-AB9E-4128-BD85-3169C4153E6F}"/>
          </ac:spMkLst>
        </pc:spChg>
        <pc:spChg chg="del">
          <ac:chgData name="Gjestebruker" userId="" providerId="Windows Live" clId="Web-{CAB166CB-4EC0-4299-8CBF-66FBF3846872}" dt="2020-07-31T08:13:01.560" v="146"/>
          <ac:spMkLst>
            <pc:docMk/>
            <pc:sldMk cId="1714141808" sldId="321"/>
            <ac:spMk id="3" creationId="{E532EA2C-65EA-45E4-98B3-F0D851235C0A}"/>
          </ac:spMkLst>
        </pc:spChg>
        <pc:spChg chg="add mod">
          <ac:chgData name="Gjestebruker" userId="" providerId="Windows Live" clId="Web-{CAB166CB-4EC0-4299-8CBF-66FBF3846872}" dt="2020-07-31T08:25:48.749" v="265" actId="1076"/>
          <ac:spMkLst>
            <pc:docMk/>
            <pc:sldMk cId="1714141808" sldId="321"/>
            <ac:spMk id="10" creationId="{4EA4D3EF-5D89-44F2-BE60-20C0AC547A7B}"/>
          </ac:spMkLst>
        </pc:spChg>
        <pc:spChg chg="add mod">
          <ac:chgData name="Gjestebruker" userId="" providerId="Windows Live" clId="Web-{CAB166CB-4EC0-4299-8CBF-66FBF3846872}" dt="2020-07-31T08:25:48.765" v="266" actId="1076"/>
          <ac:spMkLst>
            <pc:docMk/>
            <pc:sldMk cId="1714141808" sldId="321"/>
            <ac:spMk id="12" creationId="{3A653372-018F-49CF-9CEA-CF8B0DF7EED4}"/>
          </ac:spMkLst>
        </pc:spChg>
        <pc:spChg chg="add mod">
          <ac:chgData name="Gjestebruker" userId="" providerId="Windows Live" clId="Web-{CAB166CB-4EC0-4299-8CBF-66FBF3846872}" dt="2020-07-31T09:46:58.153" v="1030" actId="1076"/>
          <ac:spMkLst>
            <pc:docMk/>
            <pc:sldMk cId="1714141808" sldId="321"/>
            <ac:spMk id="13" creationId="{7874E0CF-F2F6-4DDB-A6B1-4F6DB9D56AA7}"/>
          </ac:spMkLst>
        </pc:spChg>
        <pc:spChg chg="add mod">
          <ac:chgData name="Gjestebruker" userId="" providerId="Windows Live" clId="Web-{CAB166CB-4EC0-4299-8CBF-66FBF3846872}" dt="2020-07-31T09:47:10.106" v="1055" actId="1076"/>
          <ac:spMkLst>
            <pc:docMk/>
            <pc:sldMk cId="1714141808" sldId="321"/>
            <ac:spMk id="14" creationId="{F4DF4766-93BF-46A0-8C20-AF5AEF635AFD}"/>
          </ac:spMkLst>
        </pc:spChg>
        <pc:picChg chg="add mod ord">
          <ac:chgData name="Gjestebruker" userId="" providerId="Windows Live" clId="Web-{CAB166CB-4EC0-4299-8CBF-66FBF3846872}" dt="2020-07-31T09:46:44.011" v="988" actId="1076"/>
          <ac:picMkLst>
            <pc:docMk/>
            <pc:sldMk cId="1714141808" sldId="321"/>
            <ac:picMk id="5" creationId="{0F8B0118-C63F-4E4A-A3A5-D42F3C9E6183}"/>
          </ac:picMkLst>
        </pc:picChg>
        <pc:picChg chg="add mod">
          <ac:chgData name="Gjestebruker" userId="" providerId="Windows Live" clId="Web-{CAB166CB-4EC0-4299-8CBF-66FBF3846872}" dt="2020-07-31T09:46:41.792" v="987" actId="1076"/>
          <ac:picMkLst>
            <pc:docMk/>
            <pc:sldMk cId="1714141808" sldId="321"/>
            <ac:picMk id="6" creationId="{9CF7C499-C44E-49AD-9770-9C72352152D4}"/>
          </ac:picMkLst>
        </pc:picChg>
        <pc:picChg chg="add mod">
          <ac:chgData name="Gjestebruker" userId="" providerId="Windows Live" clId="Web-{CAB166CB-4EC0-4299-8CBF-66FBF3846872}" dt="2020-07-31T08:28:02.664" v="433" actId="1076"/>
          <ac:picMkLst>
            <pc:docMk/>
            <pc:sldMk cId="1714141808" sldId="321"/>
            <ac:picMk id="7" creationId="{8A1635FC-20F1-4722-9998-FFD5D6D5EA82}"/>
          </ac:picMkLst>
        </pc:picChg>
        <pc:picChg chg="add mod">
          <ac:chgData name="Gjestebruker" userId="" providerId="Windows Live" clId="Web-{CAB166CB-4EC0-4299-8CBF-66FBF3846872}" dt="2020-07-31T09:46:45.386" v="989" actId="1076"/>
          <ac:picMkLst>
            <pc:docMk/>
            <pc:sldMk cId="1714141808" sldId="321"/>
            <ac:picMk id="8" creationId="{299CF84F-5981-4480-9F5C-B32142786841}"/>
          </ac:picMkLst>
        </pc:picChg>
      </pc:sldChg>
      <pc:sldChg chg="modSp new">
        <pc:chgData name="Gjestebruker" userId="" providerId="Windows Live" clId="Web-{CAB166CB-4EC0-4299-8CBF-66FBF3846872}" dt="2020-07-31T09:54:34.775" v="1181" actId="20577"/>
        <pc:sldMkLst>
          <pc:docMk/>
          <pc:sldMk cId="1457742555" sldId="322"/>
        </pc:sldMkLst>
        <pc:spChg chg="mod">
          <ac:chgData name="Gjestebruker" userId="" providerId="Windows Live" clId="Web-{CAB166CB-4EC0-4299-8CBF-66FBF3846872}" dt="2020-07-31T08:16:09.650" v="235" actId="20577"/>
          <ac:spMkLst>
            <pc:docMk/>
            <pc:sldMk cId="1457742555" sldId="322"/>
            <ac:spMk id="2" creationId="{84132F56-51E3-4585-A3EC-EAAEC76D6FA4}"/>
          </ac:spMkLst>
        </pc:spChg>
        <pc:spChg chg="mod">
          <ac:chgData name="Gjestebruker" userId="" providerId="Windows Live" clId="Web-{CAB166CB-4EC0-4299-8CBF-66FBF3846872}" dt="2020-07-31T09:54:34.775" v="1181" actId="20577"/>
          <ac:spMkLst>
            <pc:docMk/>
            <pc:sldMk cId="1457742555" sldId="322"/>
            <ac:spMk id="3" creationId="{D98B070F-8DEC-4B78-B852-F731834FB271}"/>
          </ac:spMkLst>
        </pc:spChg>
      </pc:sldChg>
      <pc:sldChg chg="new del">
        <pc:chgData name="Gjestebruker" userId="" providerId="Windows Live" clId="Web-{CAB166CB-4EC0-4299-8CBF-66FBF3846872}" dt="2020-07-31T09:18:35.341" v="821"/>
        <pc:sldMkLst>
          <pc:docMk/>
          <pc:sldMk cId="557845324" sldId="323"/>
        </pc:sldMkLst>
      </pc:sldChg>
      <pc:sldChg chg="addSp delSp modSp new">
        <pc:chgData name="Gjestebruker" userId="" providerId="Windows Live" clId="Web-{CAB166CB-4EC0-4299-8CBF-66FBF3846872}" dt="2020-07-31T09:53:29.349" v="1125" actId="1076"/>
        <pc:sldMkLst>
          <pc:docMk/>
          <pc:sldMk cId="4134526390" sldId="323"/>
        </pc:sldMkLst>
        <pc:spChg chg="mod">
          <ac:chgData name="Gjestebruker" userId="" providerId="Windows Live" clId="Web-{CAB166CB-4EC0-4299-8CBF-66FBF3846872}" dt="2020-07-31T09:52:07.750" v="1061" actId="20577"/>
          <ac:spMkLst>
            <pc:docMk/>
            <pc:sldMk cId="4134526390" sldId="323"/>
            <ac:spMk id="2" creationId="{D89F60B8-425D-4B9E-B861-541F62C9B390}"/>
          </ac:spMkLst>
        </pc:spChg>
        <pc:spChg chg="mod">
          <ac:chgData name="Gjestebruker" userId="" providerId="Windows Live" clId="Web-{CAB166CB-4EC0-4299-8CBF-66FBF3846872}" dt="2020-07-31T09:53:24.505" v="1123" actId="20577"/>
          <ac:spMkLst>
            <pc:docMk/>
            <pc:sldMk cId="4134526390" sldId="323"/>
            <ac:spMk id="3" creationId="{9540F328-CECB-43F5-BA9D-CEC21DB31300}"/>
          </ac:spMkLst>
        </pc:spChg>
        <pc:picChg chg="add del mod">
          <ac:chgData name="Gjestebruker" userId="" providerId="Windows Live" clId="Web-{CAB166CB-4EC0-4299-8CBF-66FBF3846872}" dt="2020-07-31T09:52:34.268" v="1082"/>
          <ac:picMkLst>
            <pc:docMk/>
            <pc:sldMk cId="4134526390" sldId="323"/>
            <ac:picMk id="5" creationId="{1746D79A-F044-452E-BBFE-69C703707901}"/>
          </ac:picMkLst>
        </pc:picChg>
        <pc:picChg chg="add mod">
          <ac:chgData name="Gjestebruker" userId="" providerId="Windows Live" clId="Web-{CAB166CB-4EC0-4299-8CBF-66FBF3846872}" dt="2020-07-31T09:53:27.021" v="1124" actId="1076"/>
          <ac:picMkLst>
            <pc:docMk/>
            <pc:sldMk cId="4134526390" sldId="323"/>
            <ac:picMk id="6" creationId="{C951193F-F162-4282-AC12-82B0F30846B6}"/>
          </ac:picMkLst>
        </pc:picChg>
        <pc:picChg chg="add mod">
          <ac:chgData name="Gjestebruker" userId="" providerId="Windows Live" clId="Web-{CAB166CB-4EC0-4299-8CBF-66FBF3846872}" dt="2020-07-31T09:53:29.349" v="1125" actId="1076"/>
          <ac:picMkLst>
            <pc:docMk/>
            <pc:sldMk cId="4134526390" sldId="323"/>
            <ac:picMk id="7" creationId="{31E01DDE-5723-4C5E-A985-90E225174069}"/>
          </ac:picMkLst>
        </pc:picChg>
      </pc:sldChg>
    </pc:docChg>
  </pc:docChgLst>
  <pc:docChgLst>
    <pc:chgData name="Guest User" providerId="Windows Live" clId="Web-{BB5D367E-7D47-4211-926F-381C57BE43F3}"/>
    <pc:docChg chg="addSld modSld">
      <pc:chgData name="Guest User" userId="" providerId="Windows Live" clId="Web-{BB5D367E-7D47-4211-926F-381C57BE43F3}" dt="2020-07-28T07:40:32.292" v="86"/>
      <pc:docMkLst>
        <pc:docMk/>
      </pc:docMkLst>
      <pc:sldChg chg="modSp">
        <pc:chgData name="Guest User" userId="" providerId="Windows Live" clId="Web-{BB5D367E-7D47-4211-926F-381C57BE43F3}" dt="2020-07-27T10:57:10.617" v="1" actId="20577"/>
        <pc:sldMkLst>
          <pc:docMk/>
          <pc:sldMk cId="711955200" sldId="277"/>
        </pc:sldMkLst>
        <pc:spChg chg="mod">
          <ac:chgData name="Guest User" userId="" providerId="Windows Live" clId="Web-{BB5D367E-7D47-4211-926F-381C57BE43F3}" dt="2020-07-27T10:57:10.617" v="1" actId="20577"/>
          <ac:spMkLst>
            <pc:docMk/>
            <pc:sldMk cId="711955200" sldId="277"/>
            <ac:spMk id="2" creationId="{6485A2D5-8E0C-4CE7-B66B-85030A5E4831}"/>
          </ac:spMkLst>
        </pc:spChg>
      </pc:sldChg>
      <pc:sldChg chg="addSp delSp modSp">
        <pc:chgData name="Guest User" userId="" providerId="Windows Live" clId="Web-{BB5D367E-7D47-4211-926F-381C57BE43F3}" dt="2020-07-28T07:37:36.620" v="85" actId="1076"/>
        <pc:sldMkLst>
          <pc:docMk/>
          <pc:sldMk cId="508050592" sldId="278"/>
        </pc:sldMkLst>
        <pc:spChg chg="mod">
          <ac:chgData name="Guest User" userId="" providerId="Windows Live" clId="Web-{BB5D367E-7D47-4211-926F-381C57BE43F3}" dt="2020-07-28T07:37:36.589" v="84" actId="1076"/>
          <ac:spMkLst>
            <pc:docMk/>
            <pc:sldMk cId="508050592" sldId="278"/>
            <ac:spMk id="9" creationId="{13204FCD-764B-4CA4-A3AD-9D4332934E49}"/>
          </ac:spMkLst>
        </pc:spChg>
        <pc:spChg chg="mod">
          <ac:chgData name="Guest User" userId="" providerId="Windows Live" clId="Web-{BB5D367E-7D47-4211-926F-381C57BE43F3}" dt="2020-07-28T07:37:36.573" v="83" actId="1076"/>
          <ac:spMkLst>
            <pc:docMk/>
            <pc:sldMk cId="508050592" sldId="278"/>
            <ac:spMk id="11" creationId="{305A7F7D-A64A-4D69-ADA0-39EFBD912A3B}"/>
          </ac:spMkLst>
        </pc:spChg>
        <pc:spChg chg="mod">
          <ac:chgData name="Guest User" userId="" providerId="Windows Live" clId="Web-{BB5D367E-7D47-4211-926F-381C57BE43F3}" dt="2020-07-28T07:36:15.432" v="77" actId="14100"/>
          <ac:spMkLst>
            <pc:docMk/>
            <pc:sldMk cId="508050592" sldId="278"/>
            <ac:spMk id="12" creationId="{215E90F3-6779-4915-824E-5DBFCA3C8DF1}"/>
          </ac:spMkLst>
        </pc:spChg>
        <pc:spChg chg="add del mod">
          <ac:chgData name="Guest User" userId="" providerId="Windows Live" clId="Web-{BB5D367E-7D47-4211-926F-381C57BE43F3}" dt="2020-07-28T07:34:13.494" v="24"/>
          <ac:spMkLst>
            <pc:docMk/>
            <pc:sldMk cId="508050592" sldId="278"/>
            <ac:spMk id="17" creationId="{182A3289-62AB-48F9-9E45-92F92EA687EB}"/>
          </ac:spMkLst>
        </pc:spChg>
        <pc:spChg chg="add mod">
          <ac:chgData name="Guest User" userId="" providerId="Windows Live" clId="Web-{BB5D367E-7D47-4211-926F-381C57BE43F3}" dt="2020-07-28T07:37:36.620" v="85" actId="1076"/>
          <ac:spMkLst>
            <pc:docMk/>
            <pc:sldMk cId="508050592" sldId="278"/>
            <ac:spMk id="18" creationId="{5FC43822-14B4-4C50-8248-BEE31F31FEDE}"/>
          </ac:spMkLst>
        </pc:spChg>
        <pc:picChg chg="mod">
          <ac:chgData name="Guest User" userId="" providerId="Windows Live" clId="Web-{BB5D367E-7D47-4211-926F-381C57BE43F3}" dt="2020-07-28T07:37:22.292" v="81" actId="1076"/>
          <ac:picMkLst>
            <pc:docMk/>
            <pc:sldMk cId="508050592" sldId="278"/>
            <ac:picMk id="5" creationId="{0F277AE3-7499-4A82-A702-11D045151E3F}"/>
          </ac:picMkLst>
        </pc:picChg>
        <pc:picChg chg="mod">
          <ac:chgData name="Guest User" userId="" providerId="Windows Live" clId="Web-{BB5D367E-7D47-4211-926F-381C57BE43F3}" dt="2020-07-28T07:34:18.244" v="26" actId="1076"/>
          <ac:picMkLst>
            <pc:docMk/>
            <pc:sldMk cId="508050592" sldId="278"/>
            <ac:picMk id="7" creationId="{C2289CC4-2AF9-4488-BB4E-B28E9989BCAA}"/>
          </ac:picMkLst>
        </pc:picChg>
        <pc:picChg chg="mod">
          <ac:chgData name="Guest User" userId="" providerId="Windows Live" clId="Web-{BB5D367E-7D47-4211-926F-381C57BE43F3}" dt="2020-07-28T07:37:22.260" v="80" actId="1076"/>
          <ac:picMkLst>
            <pc:docMk/>
            <pc:sldMk cId="508050592" sldId="278"/>
            <ac:picMk id="10" creationId="{308A788A-9D2F-4433-B81A-0B98A96E1D3F}"/>
          </ac:picMkLst>
        </pc:picChg>
        <pc:picChg chg="add del mod">
          <ac:chgData name="Guest User" userId="" providerId="Windows Live" clId="Web-{BB5D367E-7D47-4211-926F-381C57BE43F3}" dt="2020-07-28T07:31:41.712" v="11"/>
          <ac:picMkLst>
            <pc:docMk/>
            <pc:sldMk cId="508050592" sldId="278"/>
            <ac:picMk id="15" creationId="{251414BC-1960-4743-9FF1-DF7850196BCD}"/>
          </ac:picMkLst>
        </pc:picChg>
        <pc:picChg chg="add mod">
          <ac:chgData name="Guest User" userId="" providerId="Windows Live" clId="Web-{BB5D367E-7D47-4211-926F-381C57BE43F3}" dt="2020-07-28T07:37:22.323" v="82" actId="1076"/>
          <ac:picMkLst>
            <pc:docMk/>
            <pc:sldMk cId="508050592" sldId="278"/>
            <ac:picMk id="16" creationId="{55EB7654-BF72-4342-8648-7959A795A7C8}"/>
          </ac:picMkLst>
        </pc:picChg>
      </pc:sldChg>
      <pc:sldChg chg="add replId">
        <pc:chgData name="Guest User" userId="" providerId="Windows Live" clId="Web-{BB5D367E-7D47-4211-926F-381C57BE43F3}" dt="2020-07-28T07:40:32.292" v="86"/>
        <pc:sldMkLst>
          <pc:docMk/>
          <pc:sldMk cId="44168967" sldId="290"/>
        </pc:sldMkLst>
      </pc:sldChg>
    </pc:docChg>
  </pc:docChgLst>
  <pc:docChgLst>
    <pc:chgData name="Martin Hagen Myrestrand" userId="8c1d0ee08dc245cd" providerId="Windows Live" clId="Web-{662FA82E-62C1-489E-93EC-795A86C90F26}"/>
    <pc:docChg chg="delSld modSld">
      <pc:chgData name="Martin Hagen Myrestrand" userId="8c1d0ee08dc245cd" providerId="Windows Live" clId="Web-{662FA82E-62C1-489E-93EC-795A86C90F26}" dt="2020-07-29T13:24:42.099" v="1255" actId="20577"/>
      <pc:docMkLst>
        <pc:docMk/>
      </pc:docMkLst>
      <pc:sldChg chg="addSp modSp">
        <pc:chgData name="Martin Hagen Myrestrand" userId="8c1d0ee08dc245cd" providerId="Windows Live" clId="Web-{662FA82E-62C1-489E-93EC-795A86C90F26}" dt="2020-07-29T10:20:18.377" v="223" actId="20577"/>
        <pc:sldMkLst>
          <pc:docMk/>
          <pc:sldMk cId="327394683" sldId="265"/>
        </pc:sldMkLst>
        <pc:spChg chg="mod">
          <ac:chgData name="Martin Hagen Myrestrand" userId="8c1d0ee08dc245cd" providerId="Windows Live" clId="Web-{662FA82E-62C1-489E-93EC-795A86C90F26}" dt="2020-07-29T10:20:18.377" v="223" actId="20577"/>
          <ac:spMkLst>
            <pc:docMk/>
            <pc:sldMk cId="327394683" sldId="265"/>
            <ac:spMk id="3" creationId="{C630BBE3-BC46-4767-88B7-37AE96A3A999}"/>
          </ac:spMkLst>
        </pc:spChg>
        <pc:picChg chg="add mod">
          <ac:chgData name="Martin Hagen Myrestrand" userId="8c1d0ee08dc245cd" providerId="Windows Live" clId="Web-{662FA82E-62C1-489E-93EC-795A86C90F26}" dt="2020-07-29T10:07:14.011" v="88" actId="14100"/>
          <ac:picMkLst>
            <pc:docMk/>
            <pc:sldMk cId="327394683" sldId="265"/>
            <ac:picMk id="4" creationId="{C88B4F4E-A2D8-40FC-AB62-C23BD1222525}"/>
          </ac:picMkLst>
        </pc:picChg>
      </pc:sldChg>
      <pc:sldChg chg="modSp">
        <pc:chgData name="Martin Hagen Myrestrand" userId="8c1d0ee08dc245cd" providerId="Windows Live" clId="Web-{662FA82E-62C1-489E-93EC-795A86C90F26}" dt="2020-07-29T11:51:03.699" v="565" actId="14100"/>
        <pc:sldMkLst>
          <pc:docMk/>
          <pc:sldMk cId="508050592" sldId="278"/>
        </pc:sldMkLst>
        <pc:spChg chg="mod">
          <ac:chgData name="Martin Hagen Myrestrand" userId="8c1d0ee08dc245cd" providerId="Windows Live" clId="Web-{662FA82E-62C1-489E-93EC-795A86C90F26}" dt="2020-07-29T11:51:03.699" v="565" actId="14100"/>
          <ac:spMkLst>
            <pc:docMk/>
            <pc:sldMk cId="508050592" sldId="278"/>
            <ac:spMk id="6" creationId="{843F7B64-B5D0-4D38-855E-D14BBF2583DA}"/>
          </ac:spMkLst>
        </pc:spChg>
        <pc:spChg chg="mod">
          <ac:chgData name="Martin Hagen Myrestrand" userId="8c1d0ee08dc245cd" providerId="Windows Live" clId="Web-{662FA82E-62C1-489E-93EC-795A86C90F26}" dt="2020-07-29T11:50:10.946" v="551" actId="14100"/>
          <ac:spMkLst>
            <pc:docMk/>
            <pc:sldMk cId="508050592" sldId="278"/>
            <ac:spMk id="9" creationId="{13204FCD-764B-4CA4-A3AD-9D4332934E49}"/>
          </ac:spMkLst>
        </pc:spChg>
        <pc:spChg chg="mod">
          <ac:chgData name="Martin Hagen Myrestrand" userId="8c1d0ee08dc245cd" providerId="Windows Live" clId="Web-{662FA82E-62C1-489E-93EC-795A86C90F26}" dt="2020-07-29T11:50:33.932" v="554" actId="14100"/>
          <ac:spMkLst>
            <pc:docMk/>
            <pc:sldMk cId="508050592" sldId="278"/>
            <ac:spMk id="11" creationId="{305A7F7D-A64A-4D69-ADA0-39EFBD912A3B}"/>
          </ac:spMkLst>
        </pc:spChg>
        <pc:spChg chg="mod">
          <ac:chgData name="Martin Hagen Myrestrand" userId="8c1d0ee08dc245cd" providerId="Windows Live" clId="Web-{662FA82E-62C1-489E-93EC-795A86C90F26}" dt="2020-07-29T11:50:04.883" v="550" actId="14100"/>
          <ac:spMkLst>
            <pc:docMk/>
            <pc:sldMk cId="508050592" sldId="278"/>
            <ac:spMk id="12" creationId="{215E90F3-6779-4915-824E-5DBFCA3C8DF1}"/>
          </ac:spMkLst>
        </pc:spChg>
      </pc:sldChg>
      <pc:sldChg chg="addSp modSp">
        <pc:chgData name="Martin Hagen Myrestrand" userId="8c1d0ee08dc245cd" providerId="Windows Live" clId="Web-{662FA82E-62C1-489E-93EC-795A86C90F26}" dt="2020-07-29T11:53:19.036" v="580" actId="14100"/>
        <pc:sldMkLst>
          <pc:docMk/>
          <pc:sldMk cId="1469176222" sldId="279"/>
        </pc:sldMkLst>
        <pc:spChg chg="mod">
          <ac:chgData name="Martin Hagen Myrestrand" userId="8c1d0ee08dc245cd" providerId="Windows Live" clId="Web-{662FA82E-62C1-489E-93EC-795A86C90F26}" dt="2020-07-29T11:53:02.457" v="577" actId="20577"/>
          <ac:spMkLst>
            <pc:docMk/>
            <pc:sldMk cId="1469176222" sldId="279"/>
            <ac:spMk id="3" creationId="{77DA55DE-F083-45DF-BF25-86420873EEDF}"/>
          </ac:spMkLst>
        </pc:spChg>
        <pc:picChg chg="add mod">
          <ac:chgData name="Martin Hagen Myrestrand" userId="8c1d0ee08dc245cd" providerId="Windows Live" clId="Web-{662FA82E-62C1-489E-93EC-795A86C90F26}" dt="2020-07-29T11:53:19.036" v="580" actId="14100"/>
          <ac:picMkLst>
            <pc:docMk/>
            <pc:sldMk cId="1469176222" sldId="279"/>
            <ac:picMk id="6" creationId="{2DABFBD8-9687-4AD9-9DD0-05F7146DC889}"/>
          </ac:picMkLst>
        </pc:picChg>
      </pc:sldChg>
      <pc:sldChg chg="modSp">
        <pc:chgData name="Martin Hagen Myrestrand" userId="8c1d0ee08dc245cd" providerId="Windows Live" clId="Web-{662FA82E-62C1-489E-93EC-795A86C90F26}" dt="2020-07-29T11:53:44.554" v="587" actId="20577"/>
        <pc:sldMkLst>
          <pc:docMk/>
          <pc:sldMk cId="303847140" sldId="280"/>
        </pc:sldMkLst>
        <pc:spChg chg="mod">
          <ac:chgData name="Martin Hagen Myrestrand" userId="8c1d0ee08dc245cd" providerId="Windows Live" clId="Web-{662FA82E-62C1-489E-93EC-795A86C90F26}" dt="2020-07-29T11:53:44.554" v="587" actId="20577"/>
          <ac:spMkLst>
            <pc:docMk/>
            <pc:sldMk cId="303847140" sldId="280"/>
            <ac:spMk id="18" creationId="{6D386E22-260C-4C8D-9834-1DA9196FCFFA}"/>
          </ac:spMkLst>
        </pc:spChg>
      </pc:sldChg>
      <pc:sldChg chg="addSp delSp modSp">
        <pc:chgData name="Martin Hagen Myrestrand" userId="8c1d0ee08dc245cd" providerId="Windows Live" clId="Web-{662FA82E-62C1-489E-93EC-795A86C90F26}" dt="2020-07-29T11:36:25.298" v="410" actId="1076"/>
        <pc:sldMkLst>
          <pc:docMk/>
          <pc:sldMk cId="2974556626" sldId="283"/>
        </pc:sldMkLst>
        <pc:spChg chg="mod">
          <ac:chgData name="Martin Hagen Myrestrand" userId="8c1d0ee08dc245cd" providerId="Windows Live" clId="Web-{662FA82E-62C1-489E-93EC-795A86C90F26}" dt="2020-07-29T11:33:55.163" v="400" actId="20577"/>
          <ac:spMkLst>
            <pc:docMk/>
            <pc:sldMk cId="2974556626" sldId="283"/>
            <ac:spMk id="3" creationId="{93E7A36F-3D88-4680-9595-0C4266146281}"/>
          </ac:spMkLst>
        </pc:spChg>
        <pc:picChg chg="mod">
          <ac:chgData name="Martin Hagen Myrestrand" userId="8c1d0ee08dc245cd" providerId="Windows Live" clId="Web-{662FA82E-62C1-489E-93EC-795A86C90F26}" dt="2020-07-29T11:36:20.079" v="409" actId="1076"/>
          <ac:picMkLst>
            <pc:docMk/>
            <pc:sldMk cId="2974556626" sldId="283"/>
            <ac:picMk id="5" creationId="{95569934-4BA6-4B9F-B15F-9266BB6E387F}"/>
          </ac:picMkLst>
        </pc:picChg>
        <pc:picChg chg="mod">
          <ac:chgData name="Martin Hagen Myrestrand" userId="8c1d0ee08dc245cd" providerId="Windows Live" clId="Web-{662FA82E-62C1-489E-93EC-795A86C90F26}" dt="2020-07-29T11:36:25.298" v="410" actId="1076"/>
          <ac:picMkLst>
            <pc:docMk/>
            <pc:sldMk cId="2974556626" sldId="283"/>
            <ac:picMk id="6" creationId="{D7F906D8-2D77-4BAD-A9BA-C95F7631619B}"/>
          </ac:picMkLst>
        </pc:picChg>
        <pc:picChg chg="add mod ord">
          <ac:chgData name="Martin Hagen Myrestrand" userId="8c1d0ee08dc245cd" providerId="Windows Live" clId="Web-{662FA82E-62C1-489E-93EC-795A86C90F26}" dt="2020-07-29T11:35:42.592" v="403"/>
          <ac:picMkLst>
            <pc:docMk/>
            <pc:sldMk cId="2974556626" sldId="283"/>
            <ac:picMk id="7" creationId="{2BB7DFBE-26E9-4C9E-9342-A1029C9D805D}"/>
          </ac:picMkLst>
        </pc:picChg>
        <pc:picChg chg="add mod">
          <ac:chgData name="Martin Hagen Myrestrand" userId="8c1d0ee08dc245cd" providerId="Windows Live" clId="Web-{662FA82E-62C1-489E-93EC-795A86C90F26}" dt="2020-07-29T11:33:04.363" v="389" actId="1076"/>
          <ac:picMkLst>
            <pc:docMk/>
            <pc:sldMk cId="2974556626" sldId="283"/>
            <ac:picMk id="9" creationId="{C0C46A19-B59C-465A-88DF-8E149D1819B0}"/>
          </ac:picMkLst>
        </pc:picChg>
        <pc:picChg chg="add del mod">
          <ac:chgData name="Martin Hagen Myrestrand" userId="8c1d0ee08dc245cd" providerId="Windows Live" clId="Web-{662FA82E-62C1-489E-93EC-795A86C90F26}" dt="2020-07-29T11:28:48.424" v="374"/>
          <ac:picMkLst>
            <pc:docMk/>
            <pc:sldMk cId="2974556626" sldId="283"/>
            <ac:picMk id="10" creationId="{C562CC4B-B7DC-46C4-AAB9-5D622CF420A2}"/>
          </ac:picMkLst>
        </pc:picChg>
        <pc:picChg chg="add mod">
          <ac:chgData name="Martin Hagen Myrestrand" userId="8c1d0ee08dc245cd" providerId="Windows Live" clId="Web-{662FA82E-62C1-489E-93EC-795A86C90F26}" dt="2020-07-29T11:36:08.312" v="407" actId="1076"/>
          <ac:picMkLst>
            <pc:docMk/>
            <pc:sldMk cId="2974556626" sldId="283"/>
            <ac:picMk id="11" creationId="{B2F0688B-5813-4CF0-9F6A-10402A6F468C}"/>
          </ac:picMkLst>
        </pc:picChg>
      </pc:sldChg>
      <pc:sldChg chg="addSp delSp modSp">
        <pc:chgData name="Martin Hagen Myrestrand" userId="8c1d0ee08dc245cd" providerId="Windows Live" clId="Web-{662FA82E-62C1-489E-93EC-795A86C90F26}" dt="2020-07-29T11:59:55.531" v="679" actId="1076"/>
        <pc:sldMkLst>
          <pc:docMk/>
          <pc:sldMk cId="1096323556" sldId="284"/>
        </pc:sldMkLst>
        <pc:spChg chg="mod">
          <ac:chgData name="Martin Hagen Myrestrand" userId="8c1d0ee08dc245cd" providerId="Windows Live" clId="Web-{662FA82E-62C1-489E-93EC-795A86C90F26}" dt="2020-07-29T10:24:53.958" v="251" actId="20577"/>
          <ac:spMkLst>
            <pc:docMk/>
            <pc:sldMk cId="1096323556" sldId="284"/>
            <ac:spMk id="2" creationId="{9EC39854-7EA2-4EFA-B726-9B066204ADB0}"/>
          </ac:spMkLst>
        </pc:spChg>
        <pc:spChg chg="mod">
          <ac:chgData name="Martin Hagen Myrestrand" userId="8c1d0ee08dc245cd" providerId="Windows Live" clId="Web-{662FA82E-62C1-489E-93EC-795A86C90F26}" dt="2020-07-29T11:59:34.608" v="675" actId="20577"/>
          <ac:spMkLst>
            <pc:docMk/>
            <pc:sldMk cId="1096323556" sldId="284"/>
            <ac:spMk id="3" creationId="{93E7A36F-3D88-4680-9595-0C4266146281}"/>
          </ac:spMkLst>
        </pc:spChg>
        <pc:spChg chg="add mod">
          <ac:chgData name="Martin Hagen Myrestrand" userId="8c1d0ee08dc245cd" providerId="Windows Live" clId="Web-{662FA82E-62C1-489E-93EC-795A86C90F26}" dt="2020-07-29T11:59:41.171" v="676" actId="1076"/>
          <ac:spMkLst>
            <pc:docMk/>
            <pc:sldMk cId="1096323556" sldId="284"/>
            <ac:spMk id="7" creationId="{918A3578-2A52-4829-BF1E-D8229EAA67E6}"/>
          </ac:spMkLst>
        </pc:spChg>
        <pc:spChg chg="add mod">
          <ac:chgData name="Martin Hagen Myrestrand" userId="8c1d0ee08dc245cd" providerId="Windows Live" clId="Web-{662FA82E-62C1-489E-93EC-795A86C90F26}" dt="2020-07-29T11:59:43.905" v="677" actId="1076"/>
          <ac:spMkLst>
            <pc:docMk/>
            <pc:sldMk cId="1096323556" sldId="284"/>
            <ac:spMk id="8" creationId="{F5D1C224-1249-4AAD-96EF-6B631E3CD8C5}"/>
          </ac:spMkLst>
        </pc:spChg>
        <pc:spChg chg="add mod">
          <ac:chgData name="Martin Hagen Myrestrand" userId="8c1d0ee08dc245cd" providerId="Windows Live" clId="Web-{662FA82E-62C1-489E-93EC-795A86C90F26}" dt="2020-07-29T11:59:29.467" v="674" actId="1076"/>
          <ac:spMkLst>
            <pc:docMk/>
            <pc:sldMk cId="1096323556" sldId="284"/>
            <ac:spMk id="9" creationId="{B8E56D89-A995-46C7-9BDA-1AAF1F621AAB}"/>
          </ac:spMkLst>
        </pc:spChg>
        <pc:picChg chg="mod">
          <ac:chgData name="Martin Hagen Myrestrand" userId="8c1d0ee08dc245cd" providerId="Windows Live" clId="Web-{662FA82E-62C1-489E-93EC-795A86C90F26}" dt="2020-07-29T11:59:55.531" v="679" actId="1076"/>
          <ac:picMkLst>
            <pc:docMk/>
            <pc:sldMk cId="1096323556" sldId="284"/>
            <ac:picMk id="5" creationId="{E88BAFBF-2588-46AA-B548-C8F4434D2F91}"/>
          </ac:picMkLst>
        </pc:picChg>
        <pc:picChg chg="del mod">
          <ac:chgData name="Martin Hagen Myrestrand" userId="8c1d0ee08dc245cd" providerId="Windows Live" clId="Web-{662FA82E-62C1-489E-93EC-795A86C90F26}" dt="2020-07-29T10:14:45.339" v="184"/>
          <ac:picMkLst>
            <pc:docMk/>
            <pc:sldMk cId="1096323556" sldId="284"/>
            <ac:picMk id="6" creationId="{85156ACC-7D12-4B6C-9472-65FD9CCFC0F6}"/>
          </ac:picMkLst>
        </pc:picChg>
      </pc:sldChg>
      <pc:sldChg chg="addSp modSp">
        <pc:chgData name="Martin Hagen Myrestrand" userId="8c1d0ee08dc245cd" providerId="Windows Live" clId="Web-{662FA82E-62C1-489E-93EC-795A86C90F26}" dt="2020-07-29T11:47:00.418" v="545" actId="1076"/>
        <pc:sldMkLst>
          <pc:docMk/>
          <pc:sldMk cId="3136850975" sldId="285"/>
        </pc:sldMkLst>
        <pc:spChg chg="mod">
          <ac:chgData name="Martin Hagen Myrestrand" userId="8c1d0ee08dc245cd" providerId="Windows Live" clId="Web-{662FA82E-62C1-489E-93EC-795A86C90F26}" dt="2020-07-29T10:24:20.940" v="248" actId="20577"/>
          <ac:spMkLst>
            <pc:docMk/>
            <pc:sldMk cId="3136850975" sldId="285"/>
            <ac:spMk id="2" creationId="{9EC39854-7EA2-4EFA-B726-9B066204ADB0}"/>
          </ac:spMkLst>
        </pc:spChg>
        <pc:spChg chg="mod">
          <ac:chgData name="Martin Hagen Myrestrand" userId="8c1d0ee08dc245cd" providerId="Windows Live" clId="Web-{662FA82E-62C1-489E-93EC-795A86C90F26}" dt="2020-07-29T11:46:36.869" v="542" actId="1076"/>
          <ac:spMkLst>
            <pc:docMk/>
            <pc:sldMk cId="3136850975" sldId="285"/>
            <ac:spMk id="3" creationId="{93E7A36F-3D88-4680-9595-0C4266146281}"/>
          </ac:spMkLst>
        </pc:spChg>
        <pc:picChg chg="mod">
          <ac:chgData name="Martin Hagen Myrestrand" userId="8c1d0ee08dc245cd" providerId="Windows Live" clId="Web-{662FA82E-62C1-489E-93EC-795A86C90F26}" dt="2020-07-29T11:47:00.418" v="545" actId="1076"/>
          <ac:picMkLst>
            <pc:docMk/>
            <pc:sldMk cId="3136850975" sldId="285"/>
            <ac:picMk id="6" creationId="{4089ED7B-637D-4736-87C5-06686C48113E}"/>
          </ac:picMkLst>
        </pc:picChg>
        <pc:picChg chg="mod">
          <ac:chgData name="Martin Hagen Myrestrand" userId="8c1d0ee08dc245cd" providerId="Windows Live" clId="Web-{662FA82E-62C1-489E-93EC-795A86C90F26}" dt="2020-07-29T11:46:58.871" v="544" actId="1076"/>
          <ac:picMkLst>
            <pc:docMk/>
            <pc:sldMk cId="3136850975" sldId="285"/>
            <ac:picMk id="7" creationId="{1BF3E706-801E-4FD1-9286-4EE4474CEB43}"/>
          </ac:picMkLst>
        </pc:picChg>
        <pc:picChg chg="add mod">
          <ac:chgData name="Martin Hagen Myrestrand" userId="8c1d0ee08dc245cd" providerId="Windows Live" clId="Web-{662FA82E-62C1-489E-93EC-795A86C90F26}" dt="2020-07-29T11:39:15.028" v="453" actId="1076"/>
          <ac:picMkLst>
            <pc:docMk/>
            <pc:sldMk cId="3136850975" sldId="285"/>
            <ac:picMk id="9" creationId="{734E8A31-EC55-4DE8-8ECE-242ED4D59DE3}"/>
          </ac:picMkLst>
        </pc:picChg>
      </pc:sldChg>
      <pc:sldChg chg="addSp delSp modSp addAnim delAnim modAnim">
        <pc:chgData name="Martin Hagen Myrestrand" userId="8c1d0ee08dc245cd" providerId="Windows Live" clId="Web-{662FA82E-62C1-489E-93EC-795A86C90F26}" dt="2020-07-29T12:20:15.439" v="827" actId="1076"/>
        <pc:sldMkLst>
          <pc:docMk/>
          <pc:sldMk cId="1694811183" sldId="286"/>
        </pc:sldMkLst>
        <pc:spChg chg="mod">
          <ac:chgData name="Martin Hagen Myrestrand" userId="8c1d0ee08dc245cd" providerId="Windows Live" clId="Web-{662FA82E-62C1-489E-93EC-795A86C90F26}" dt="2020-07-29T10:25:56.900" v="275" actId="20577"/>
          <ac:spMkLst>
            <pc:docMk/>
            <pc:sldMk cId="1694811183" sldId="286"/>
            <ac:spMk id="2" creationId="{9EC39854-7EA2-4EFA-B726-9B066204ADB0}"/>
          </ac:spMkLst>
        </pc:spChg>
        <pc:spChg chg="mod">
          <ac:chgData name="Martin Hagen Myrestrand" userId="8c1d0ee08dc245cd" providerId="Windows Live" clId="Web-{662FA82E-62C1-489E-93EC-795A86C90F26}" dt="2020-07-29T12:07:47.359" v="728" actId="1076"/>
          <ac:spMkLst>
            <pc:docMk/>
            <pc:sldMk cId="1694811183" sldId="286"/>
            <ac:spMk id="3" creationId="{93E7A36F-3D88-4680-9595-0C4266146281}"/>
          </ac:spMkLst>
        </pc:spChg>
        <pc:spChg chg="mod">
          <ac:chgData name="Martin Hagen Myrestrand" userId="8c1d0ee08dc245cd" providerId="Windows Live" clId="Web-{662FA82E-62C1-489E-93EC-795A86C90F26}" dt="2020-07-29T12:19:20.811" v="822" actId="1076"/>
          <ac:spMkLst>
            <pc:docMk/>
            <pc:sldMk cId="1694811183" sldId="286"/>
            <ac:spMk id="7" creationId="{AA6C3291-AB01-4C59-829F-E7C44A268F59}"/>
          </ac:spMkLst>
        </pc:spChg>
        <pc:spChg chg="mod">
          <ac:chgData name="Martin Hagen Myrestrand" userId="8c1d0ee08dc245cd" providerId="Windows Live" clId="Web-{662FA82E-62C1-489E-93EC-795A86C90F26}" dt="2020-07-29T12:19:18.248" v="821" actId="1076"/>
          <ac:spMkLst>
            <pc:docMk/>
            <pc:sldMk cId="1694811183" sldId="286"/>
            <ac:spMk id="8" creationId="{12BDECE5-2763-4A90-A134-ADB02BE0C925}"/>
          </ac:spMkLst>
        </pc:spChg>
        <pc:spChg chg="mod ord">
          <ac:chgData name="Martin Hagen Myrestrand" userId="8c1d0ee08dc245cd" providerId="Windows Live" clId="Web-{662FA82E-62C1-489E-93EC-795A86C90F26}" dt="2020-07-29T12:19:32.749" v="823" actId="1076"/>
          <ac:spMkLst>
            <pc:docMk/>
            <pc:sldMk cId="1694811183" sldId="286"/>
            <ac:spMk id="9" creationId="{74D5F106-4674-4BFF-A9DD-8771FD2E1554}"/>
          </ac:spMkLst>
        </pc:spChg>
        <pc:spChg chg="add del mod">
          <ac:chgData name="Martin Hagen Myrestrand" userId="8c1d0ee08dc245cd" providerId="Windows Live" clId="Web-{662FA82E-62C1-489E-93EC-795A86C90F26}" dt="2020-07-29T12:19:45.937" v="824"/>
          <ac:spMkLst>
            <pc:docMk/>
            <pc:sldMk cId="1694811183" sldId="286"/>
            <ac:spMk id="11" creationId="{F96838EE-ACC8-46A8-B450-FAD36A2D3236}"/>
          </ac:spMkLst>
        </pc:spChg>
        <pc:picChg chg="mod">
          <ac:chgData name="Martin Hagen Myrestrand" userId="8c1d0ee08dc245cd" providerId="Windows Live" clId="Web-{662FA82E-62C1-489E-93EC-795A86C90F26}" dt="2020-07-29T12:18:27.354" v="813" actId="1076"/>
          <ac:picMkLst>
            <pc:docMk/>
            <pc:sldMk cId="1694811183" sldId="286"/>
            <ac:picMk id="5" creationId="{9F107E09-598F-475B-8CBC-AC6F5E33969D}"/>
          </ac:picMkLst>
        </pc:picChg>
        <pc:picChg chg="mod">
          <ac:chgData name="Martin Hagen Myrestrand" userId="8c1d0ee08dc245cd" providerId="Windows Live" clId="Web-{662FA82E-62C1-489E-93EC-795A86C90F26}" dt="2020-07-29T12:17:03.270" v="802" actId="14100"/>
          <ac:picMkLst>
            <pc:docMk/>
            <pc:sldMk cId="1694811183" sldId="286"/>
            <ac:picMk id="6" creationId="{A9E274B0-0C90-4522-89B3-E2F712B70EFD}"/>
          </ac:picMkLst>
        </pc:picChg>
        <pc:picChg chg="add del mod">
          <ac:chgData name="Martin Hagen Myrestrand" userId="8c1d0ee08dc245cd" providerId="Windows Live" clId="Web-{662FA82E-62C1-489E-93EC-795A86C90F26}" dt="2020-07-29T12:05:29.334" v="696"/>
          <ac:picMkLst>
            <pc:docMk/>
            <pc:sldMk cId="1694811183" sldId="286"/>
            <ac:picMk id="10" creationId="{F4D0EB50-51A1-49D7-AE05-9289CFE83686}"/>
          </ac:picMkLst>
        </pc:picChg>
        <pc:picChg chg="add mod">
          <ac:chgData name="Martin Hagen Myrestrand" userId="8c1d0ee08dc245cd" providerId="Windows Live" clId="Web-{662FA82E-62C1-489E-93EC-795A86C90F26}" dt="2020-07-29T12:20:15.439" v="827" actId="1076"/>
          <ac:picMkLst>
            <pc:docMk/>
            <pc:sldMk cId="1694811183" sldId="286"/>
            <ac:picMk id="13" creationId="{02C73304-0508-4FDE-AB05-BCD54D0CD556}"/>
          </ac:picMkLst>
        </pc:picChg>
      </pc:sldChg>
      <pc:sldChg chg="addSp delSp modSp modNotes">
        <pc:chgData name="Martin Hagen Myrestrand" userId="8c1d0ee08dc245cd" providerId="Windows Live" clId="Web-{662FA82E-62C1-489E-93EC-795A86C90F26}" dt="2020-07-29T12:57:16.601" v="972" actId="20577"/>
        <pc:sldMkLst>
          <pc:docMk/>
          <pc:sldMk cId="3689298160" sldId="287"/>
        </pc:sldMkLst>
        <pc:spChg chg="mod">
          <ac:chgData name="Martin Hagen Myrestrand" userId="8c1d0ee08dc245cd" providerId="Windows Live" clId="Web-{662FA82E-62C1-489E-93EC-795A86C90F26}" dt="2020-07-29T12:57:16.601" v="972" actId="20577"/>
          <ac:spMkLst>
            <pc:docMk/>
            <pc:sldMk cId="3689298160" sldId="287"/>
            <ac:spMk id="2" creationId="{134ADE36-6FAA-4C5A-A965-386A74BB4E2C}"/>
          </ac:spMkLst>
        </pc:spChg>
        <pc:spChg chg="mod">
          <ac:chgData name="Martin Hagen Myrestrand" userId="8c1d0ee08dc245cd" providerId="Windows Live" clId="Web-{662FA82E-62C1-489E-93EC-795A86C90F26}" dt="2020-07-29T12:45:09.412" v="913" actId="14100"/>
          <ac:spMkLst>
            <pc:docMk/>
            <pc:sldMk cId="3689298160" sldId="287"/>
            <ac:spMk id="3" creationId="{2713C08B-13F8-46F2-8461-F51F0F64E048}"/>
          </ac:spMkLst>
        </pc:spChg>
        <pc:picChg chg="add del mod">
          <ac:chgData name="Martin Hagen Myrestrand" userId="8c1d0ee08dc245cd" providerId="Windows Live" clId="Web-{662FA82E-62C1-489E-93EC-795A86C90F26}" dt="2020-07-29T12:46:19.042" v="922"/>
          <ac:picMkLst>
            <pc:docMk/>
            <pc:sldMk cId="3689298160" sldId="287"/>
            <ac:picMk id="5" creationId="{C108E80C-3273-4B45-A61A-08E8A941B0DB}"/>
          </ac:picMkLst>
        </pc:picChg>
        <pc:picChg chg="del">
          <ac:chgData name="Martin Hagen Myrestrand" userId="8c1d0ee08dc245cd" providerId="Windows Live" clId="Web-{662FA82E-62C1-489E-93EC-795A86C90F26}" dt="2020-07-29T12:45:18.976" v="916"/>
          <ac:picMkLst>
            <pc:docMk/>
            <pc:sldMk cId="3689298160" sldId="287"/>
            <ac:picMk id="6" creationId="{E9C3D3EA-266E-40F7-A198-8AC4219F8B92}"/>
          </ac:picMkLst>
        </pc:picChg>
        <pc:picChg chg="del">
          <ac:chgData name="Martin Hagen Myrestrand" userId="8c1d0ee08dc245cd" providerId="Windows Live" clId="Web-{662FA82E-62C1-489E-93EC-795A86C90F26}" dt="2020-07-29T12:45:17.741" v="915"/>
          <ac:picMkLst>
            <pc:docMk/>
            <pc:sldMk cId="3689298160" sldId="287"/>
            <ac:picMk id="7" creationId="{26FFB312-A0F7-477D-B97F-40D0F632C23D}"/>
          </ac:picMkLst>
        </pc:picChg>
        <pc:picChg chg="mod">
          <ac:chgData name="Martin Hagen Myrestrand" userId="8c1d0ee08dc245cd" providerId="Windows Live" clId="Web-{662FA82E-62C1-489E-93EC-795A86C90F26}" dt="2020-07-29T12:45:28.492" v="919" actId="1076"/>
          <ac:picMkLst>
            <pc:docMk/>
            <pc:sldMk cId="3689298160" sldId="287"/>
            <ac:picMk id="9" creationId="{12815199-06ED-4EC6-B17B-B5CEB86030E0}"/>
          </ac:picMkLst>
        </pc:picChg>
      </pc:sldChg>
      <pc:sldChg chg="addSp delSp modSp">
        <pc:chgData name="Martin Hagen Myrestrand" userId="8c1d0ee08dc245cd" providerId="Windows Live" clId="Web-{662FA82E-62C1-489E-93EC-795A86C90F26}" dt="2020-07-29T12:35:24.765" v="872" actId="20577"/>
        <pc:sldMkLst>
          <pc:docMk/>
          <pc:sldMk cId="3089275902" sldId="288"/>
        </pc:sldMkLst>
        <pc:spChg chg="mod">
          <ac:chgData name="Martin Hagen Myrestrand" userId="8c1d0ee08dc245cd" providerId="Windows Live" clId="Web-{662FA82E-62C1-489E-93EC-795A86C90F26}" dt="2020-07-29T10:30:50.826" v="314" actId="20577"/>
          <ac:spMkLst>
            <pc:docMk/>
            <pc:sldMk cId="3089275902" sldId="288"/>
            <ac:spMk id="2" creationId="{9EC39854-7EA2-4EFA-B726-9B066204ADB0}"/>
          </ac:spMkLst>
        </pc:spChg>
        <pc:spChg chg="mod">
          <ac:chgData name="Martin Hagen Myrestrand" userId="8c1d0ee08dc245cd" providerId="Windows Live" clId="Web-{662FA82E-62C1-489E-93EC-795A86C90F26}" dt="2020-07-29T12:35:24.765" v="872" actId="20577"/>
          <ac:spMkLst>
            <pc:docMk/>
            <pc:sldMk cId="3089275902" sldId="288"/>
            <ac:spMk id="3" creationId="{93E7A36F-3D88-4680-9595-0C4266146281}"/>
          </ac:spMkLst>
        </pc:spChg>
        <pc:spChg chg="add mod">
          <ac:chgData name="Martin Hagen Myrestrand" userId="8c1d0ee08dc245cd" providerId="Windows Live" clId="Web-{662FA82E-62C1-489E-93EC-795A86C90F26}" dt="2020-07-29T12:35:13.967" v="871" actId="1076"/>
          <ac:spMkLst>
            <pc:docMk/>
            <pc:sldMk cId="3089275902" sldId="288"/>
            <ac:spMk id="7" creationId="{A90D73B7-9319-4CB7-A4DD-5A38A949782B}"/>
          </ac:spMkLst>
        </pc:spChg>
        <pc:spChg chg="mod">
          <ac:chgData name="Martin Hagen Myrestrand" userId="8c1d0ee08dc245cd" providerId="Windows Live" clId="Web-{662FA82E-62C1-489E-93EC-795A86C90F26}" dt="2020-07-29T12:16:29.831" v="800" actId="1076"/>
          <ac:spMkLst>
            <pc:docMk/>
            <pc:sldMk cId="3089275902" sldId="288"/>
            <ac:spMk id="8" creationId="{F1D1DA50-5B7B-496B-8F3B-18D0A6225F1B}"/>
          </ac:spMkLst>
        </pc:spChg>
        <pc:spChg chg="add mod">
          <ac:chgData name="Martin Hagen Myrestrand" userId="8c1d0ee08dc245cd" providerId="Windows Live" clId="Web-{662FA82E-62C1-489E-93EC-795A86C90F26}" dt="2020-07-29T12:16:25.098" v="799" actId="1076"/>
          <ac:spMkLst>
            <pc:docMk/>
            <pc:sldMk cId="3089275902" sldId="288"/>
            <ac:spMk id="9" creationId="{6364623A-EA13-413F-8C6C-FCABED233A40}"/>
          </ac:spMkLst>
        </pc:spChg>
        <pc:spChg chg="add del mod">
          <ac:chgData name="Martin Hagen Myrestrand" userId="8c1d0ee08dc245cd" providerId="Windows Live" clId="Web-{662FA82E-62C1-489E-93EC-795A86C90F26}" dt="2020-07-29T12:16:22.612" v="798"/>
          <ac:spMkLst>
            <pc:docMk/>
            <pc:sldMk cId="3089275902" sldId="288"/>
            <ac:spMk id="10" creationId="{28A2484E-E500-4C15-B529-620ACA168068}"/>
          </ac:spMkLst>
        </pc:spChg>
        <pc:picChg chg="add mod">
          <ac:chgData name="Martin Hagen Myrestrand" userId="8c1d0ee08dc245cd" providerId="Windows Live" clId="Web-{662FA82E-62C1-489E-93EC-795A86C90F26}" dt="2020-07-29T12:35:04.310" v="869" actId="1076"/>
          <ac:picMkLst>
            <pc:docMk/>
            <pc:sldMk cId="3089275902" sldId="288"/>
            <ac:picMk id="11" creationId="{9C471529-C13A-42C1-BA6C-306EE938D328}"/>
          </ac:picMkLst>
        </pc:picChg>
      </pc:sldChg>
      <pc:sldChg chg="modSp">
        <pc:chgData name="Martin Hagen Myrestrand" userId="8c1d0ee08dc245cd" providerId="Windows Live" clId="Web-{662FA82E-62C1-489E-93EC-795A86C90F26}" dt="2020-07-29T10:41:48.043" v="318" actId="1076"/>
        <pc:sldMkLst>
          <pc:docMk/>
          <pc:sldMk cId="3142658669" sldId="289"/>
        </pc:sldMkLst>
        <pc:spChg chg="mod">
          <ac:chgData name="Martin Hagen Myrestrand" userId="8c1d0ee08dc245cd" providerId="Windows Live" clId="Web-{662FA82E-62C1-489E-93EC-795A86C90F26}" dt="2020-07-29T10:31:00.858" v="316" actId="20577"/>
          <ac:spMkLst>
            <pc:docMk/>
            <pc:sldMk cId="3142658669" sldId="289"/>
            <ac:spMk id="2" creationId="{9EC39854-7EA2-4EFA-B726-9B066204ADB0}"/>
          </ac:spMkLst>
        </pc:spChg>
        <pc:spChg chg="mod">
          <ac:chgData name="Martin Hagen Myrestrand" userId="8c1d0ee08dc245cd" providerId="Windows Live" clId="Web-{662FA82E-62C1-489E-93EC-795A86C90F26}" dt="2020-07-29T10:03:27.668" v="52" actId="20577"/>
          <ac:spMkLst>
            <pc:docMk/>
            <pc:sldMk cId="3142658669" sldId="289"/>
            <ac:spMk id="3" creationId="{93E7A36F-3D88-4680-9595-0C4266146281}"/>
          </ac:spMkLst>
        </pc:spChg>
        <pc:picChg chg="mod">
          <ac:chgData name="Martin Hagen Myrestrand" userId="8c1d0ee08dc245cd" providerId="Windows Live" clId="Web-{662FA82E-62C1-489E-93EC-795A86C90F26}" dt="2020-07-29T10:41:48.043" v="318" actId="1076"/>
          <ac:picMkLst>
            <pc:docMk/>
            <pc:sldMk cId="3142658669" sldId="289"/>
            <ac:picMk id="9" creationId="{AD1F1F18-59F6-4694-A7C0-671CA5E986C9}"/>
          </ac:picMkLst>
        </pc:picChg>
      </pc:sldChg>
      <pc:sldChg chg="addSp modSp">
        <pc:chgData name="Martin Hagen Myrestrand" userId="8c1d0ee08dc245cd" providerId="Windows Live" clId="Web-{662FA82E-62C1-489E-93EC-795A86C90F26}" dt="2020-07-29T13:24:42.099" v="1255" actId="20577"/>
        <pc:sldMkLst>
          <pc:docMk/>
          <pc:sldMk cId="1485514575" sldId="290"/>
        </pc:sldMkLst>
        <pc:spChg chg="mod">
          <ac:chgData name="Martin Hagen Myrestrand" userId="8c1d0ee08dc245cd" providerId="Windows Live" clId="Web-{662FA82E-62C1-489E-93EC-795A86C90F26}" dt="2020-07-29T13:24:42.099" v="1255" actId="20577"/>
          <ac:spMkLst>
            <pc:docMk/>
            <pc:sldMk cId="1485514575" sldId="290"/>
            <ac:spMk id="2" creationId="{7D609AD3-213A-45C8-B997-44049AF73D9F}"/>
          </ac:spMkLst>
        </pc:spChg>
        <pc:spChg chg="mod">
          <ac:chgData name="Martin Hagen Myrestrand" userId="8c1d0ee08dc245cd" providerId="Windows Live" clId="Web-{662FA82E-62C1-489E-93EC-795A86C90F26}" dt="2020-07-29T11:22:29.837" v="351" actId="20577"/>
          <ac:spMkLst>
            <pc:docMk/>
            <pc:sldMk cId="1485514575" sldId="290"/>
            <ac:spMk id="3" creationId="{DE831994-4D61-4E6C-A104-CC8CE050C2BE}"/>
          </ac:spMkLst>
        </pc:spChg>
        <pc:picChg chg="add mod">
          <ac:chgData name="Martin Hagen Myrestrand" userId="8c1d0ee08dc245cd" providerId="Windows Live" clId="Web-{662FA82E-62C1-489E-93EC-795A86C90F26}" dt="2020-07-29T13:23:50.955" v="1247" actId="1076"/>
          <ac:picMkLst>
            <pc:docMk/>
            <pc:sldMk cId="1485514575" sldId="290"/>
            <ac:picMk id="5" creationId="{BC4EC83B-E9B7-4A08-B7CC-B289BAA3687A}"/>
          </ac:picMkLst>
        </pc:picChg>
      </pc:sldChg>
      <pc:sldChg chg="modSp">
        <pc:chgData name="Martin Hagen Myrestrand" userId="8c1d0ee08dc245cd" providerId="Windows Live" clId="Web-{662FA82E-62C1-489E-93EC-795A86C90F26}" dt="2020-07-29T12:38:31.199" v="895" actId="1076"/>
        <pc:sldMkLst>
          <pc:docMk/>
          <pc:sldMk cId="761130688" sldId="291"/>
        </pc:sldMkLst>
        <pc:spChg chg="mod">
          <ac:chgData name="Martin Hagen Myrestrand" userId="8c1d0ee08dc245cd" providerId="Windows Live" clId="Web-{662FA82E-62C1-489E-93EC-795A86C90F26}" dt="2020-07-29T12:37:52.243" v="890" actId="20577"/>
          <ac:spMkLst>
            <pc:docMk/>
            <pc:sldMk cId="761130688" sldId="291"/>
            <ac:spMk id="2" creationId="{9EC39854-7EA2-4EFA-B726-9B066204ADB0}"/>
          </ac:spMkLst>
        </pc:spChg>
        <pc:spChg chg="mod">
          <ac:chgData name="Martin Hagen Myrestrand" userId="8c1d0ee08dc245cd" providerId="Windows Live" clId="Web-{662FA82E-62C1-489E-93EC-795A86C90F26}" dt="2020-07-29T12:38:15.807" v="892" actId="20577"/>
          <ac:spMkLst>
            <pc:docMk/>
            <pc:sldMk cId="761130688" sldId="291"/>
            <ac:spMk id="3" creationId="{93E7A36F-3D88-4680-9595-0C4266146281}"/>
          </ac:spMkLst>
        </pc:spChg>
        <pc:picChg chg="mod">
          <ac:chgData name="Martin Hagen Myrestrand" userId="8c1d0ee08dc245cd" providerId="Windows Live" clId="Web-{662FA82E-62C1-489E-93EC-795A86C90F26}" dt="2020-07-29T12:38:31.199" v="895" actId="1076"/>
          <ac:picMkLst>
            <pc:docMk/>
            <pc:sldMk cId="761130688" sldId="291"/>
            <ac:picMk id="7" creationId="{51319016-944E-48C5-8E67-4D6DDF0A7A15}"/>
          </ac:picMkLst>
        </pc:picChg>
      </pc:sldChg>
      <pc:sldChg chg="modSp">
        <pc:chgData name="Martin Hagen Myrestrand" userId="8c1d0ee08dc245cd" providerId="Windows Live" clId="Web-{662FA82E-62C1-489E-93EC-795A86C90F26}" dt="2020-07-29T13:24:13.004" v="1249" actId="20577"/>
        <pc:sldMkLst>
          <pc:docMk/>
          <pc:sldMk cId="2751211237" sldId="292"/>
        </pc:sldMkLst>
        <pc:spChg chg="mod">
          <ac:chgData name="Martin Hagen Myrestrand" userId="8c1d0ee08dc245cd" providerId="Windows Live" clId="Web-{662FA82E-62C1-489E-93EC-795A86C90F26}" dt="2020-07-29T13:24:13.004" v="1249" actId="20577"/>
          <ac:spMkLst>
            <pc:docMk/>
            <pc:sldMk cId="2751211237" sldId="292"/>
            <ac:spMk id="2" creationId="{1E69C5AC-FB1D-4B7E-92C5-71BBB90E462E}"/>
          </ac:spMkLst>
        </pc:spChg>
      </pc:sldChg>
      <pc:sldChg chg="modSp modNotes">
        <pc:chgData name="Martin Hagen Myrestrand" userId="8c1d0ee08dc245cd" providerId="Windows Live" clId="Web-{662FA82E-62C1-489E-93EC-795A86C90F26}" dt="2020-07-29T13:20:09.144" v="1235"/>
        <pc:sldMkLst>
          <pc:docMk/>
          <pc:sldMk cId="196817174" sldId="293"/>
        </pc:sldMkLst>
        <pc:spChg chg="mod">
          <ac:chgData name="Martin Hagen Myrestrand" userId="8c1d0ee08dc245cd" providerId="Windows Live" clId="Web-{662FA82E-62C1-489E-93EC-795A86C90F26}" dt="2020-07-29T13:16:48.818" v="1167" actId="20577"/>
          <ac:spMkLst>
            <pc:docMk/>
            <pc:sldMk cId="196817174" sldId="293"/>
            <ac:spMk id="2" creationId="{FEE6C084-3CB1-4F94-BCDD-F6A9C8C41AF4}"/>
          </ac:spMkLst>
        </pc:spChg>
        <pc:spChg chg="mod">
          <ac:chgData name="Martin Hagen Myrestrand" userId="8c1d0ee08dc245cd" providerId="Windows Live" clId="Web-{662FA82E-62C1-489E-93EC-795A86C90F26}" dt="2020-07-29T13:16:29.426" v="1157" actId="20577"/>
          <ac:spMkLst>
            <pc:docMk/>
            <pc:sldMk cId="196817174" sldId="293"/>
            <ac:spMk id="3" creationId="{9963E81D-2A64-49C5-B07A-DBEF7C91414B}"/>
          </ac:spMkLst>
        </pc:spChg>
      </pc:sldChg>
      <pc:sldChg chg="addSp modSp">
        <pc:chgData name="Martin Hagen Myrestrand" userId="8c1d0ee08dc245cd" providerId="Windows Live" clId="Web-{662FA82E-62C1-489E-93EC-795A86C90F26}" dt="2020-07-29T13:14:56.717" v="1150" actId="1076"/>
        <pc:sldMkLst>
          <pc:docMk/>
          <pc:sldMk cId="3680094256" sldId="294"/>
        </pc:sldMkLst>
        <pc:picChg chg="add mod">
          <ac:chgData name="Martin Hagen Myrestrand" userId="8c1d0ee08dc245cd" providerId="Windows Live" clId="Web-{662FA82E-62C1-489E-93EC-795A86C90F26}" dt="2020-07-29T13:14:47.545" v="1148"/>
          <ac:picMkLst>
            <pc:docMk/>
            <pc:sldMk cId="3680094256" sldId="294"/>
            <ac:picMk id="5" creationId="{4123F168-CF83-44EC-8936-8F5280B4CE20}"/>
          </ac:picMkLst>
        </pc:picChg>
        <pc:picChg chg="add mod">
          <ac:chgData name="Martin Hagen Myrestrand" userId="8c1d0ee08dc245cd" providerId="Windows Live" clId="Web-{662FA82E-62C1-489E-93EC-795A86C90F26}" dt="2020-07-29T13:14:56.717" v="1150" actId="1076"/>
          <ac:picMkLst>
            <pc:docMk/>
            <pc:sldMk cId="3680094256" sldId="294"/>
            <ac:picMk id="7" creationId="{8A54AB24-E20B-452F-B899-01DFD1DD5EF1}"/>
          </ac:picMkLst>
        </pc:picChg>
      </pc:sldChg>
      <pc:sldChg chg="addSp delSp modSp">
        <pc:chgData name="Martin Hagen Myrestrand" userId="8c1d0ee08dc245cd" providerId="Windows Live" clId="Web-{662FA82E-62C1-489E-93EC-795A86C90F26}" dt="2020-07-29T13:21:07.570" v="1242" actId="1076"/>
        <pc:sldMkLst>
          <pc:docMk/>
          <pc:sldMk cId="1858543914" sldId="298"/>
        </pc:sldMkLst>
        <pc:spChg chg="mod">
          <ac:chgData name="Martin Hagen Myrestrand" userId="8c1d0ee08dc245cd" providerId="Windows Live" clId="Web-{662FA82E-62C1-489E-93EC-795A86C90F26}" dt="2020-07-29T12:51:41.813" v="946" actId="20577"/>
          <ac:spMkLst>
            <pc:docMk/>
            <pc:sldMk cId="1858543914" sldId="298"/>
            <ac:spMk id="2" creationId="{9FF2836E-C54A-4466-8D7C-F9F5134B0B27}"/>
          </ac:spMkLst>
        </pc:spChg>
        <pc:spChg chg="del mod">
          <ac:chgData name="Martin Hagen Myrestrand" userId="8c1d0ee08dc245cd" providerId="Windows Live" clId="Web-{662FA82E-62C1-489E-93EC-795A86C90F26}" dt="2020-07-29T13:02:26.949" v="975"/>
          <ac:spMkLst>
            <pc:docMk/>
            <pc:sldMk cId="1858543914" sldId="298"/>
            <ac:spMk id="3" creationId="{6ECA5069-E3AA-4FE8-9F9A-5210A606B6D9}"/>
          </ac:spMkLst>
        </pc:spChg>
        <pc:spChg chg="add del mod">
          <ac:chgData name="Martin Hagen Myrestrand" userId="8c1d0ee08dc245cd" providerId="Windows Live" clId="Web-{662FA82E-62C1-489E-93EC-795A86C90F26}" dt="2020-07-29T13:03:49.127" v="982"/>
          <ac:spMkLst>
            <pc:docMk/>
            <pc:sldMk cId="1858543914" sldId="298"/>
            <ac:spMk id="14" creationId="{F7E99A9E-D01F-4F96-9AD5-C7088EE18445}"/>
          </ac:spMkLst>
        </pc:spChg>
        <pc:spChg chg="add mod">
          <ac:chgData name="Martin Hagen Myrestrand" userId="8c1d0ee08dc245cd" providerId="Windows Live" clId="Web-{662FA82E-62C1-489E-93EC-795A86C90F26}" dt="2020-07-29T13:20:58.866" v="1240" actId="1076"/>
          <ac:spMkLst>
            <pc:docMk/>
            <pc:sldMk cId="1858543914" sldId="298"/>
            <ac:spMk id="17" creationId="{C0859F81-562D-4396-B940-033E60628888}"/>
          </ac:spMkLst>
        </pc:spChg>
        <pc:spChg chg="add mod">
          <ac:chgData name="Martin Hagen Myrestrand" userId="8c1d0ee08dc245cd" providerId="Windows Live" clId="Web-{662FA82E-62C1-489E-93EC-795A86C90F26}" dt="2020-07-29T13:21:07.570" v="1242" actId="1076"/>
          <ac:spMkLst>
            <pc:docMk/>
            <pc:sldMk cId="1858543914" sldId="298"/>
            <ac:spMk id="18" creationId="{F2871EB1-12A8-4DCC-9DF9-5B3A2AC21CC4}"/>
          </ac:spMkLst>
        </pc:spChg>
        <pc:spChg chg="add del mod">
          <ac:chgData name="Martin Hagen Myrestrand" userId="8c1d0ee08dc245cd" providerId="Windows Live" clId="Web-{662FA82E-62C1-489E-93EC-795A86C90F26}" dt="2020-07-29T13:10:03.292" v="1095"/>
          <ac:spMkLst>
            <pc:docMk/>
            <pc:sldMk cId="1858543914" sldId="298"/>
            <ac:spMk id="19" creationId="{8BF40762-F70D-44DA-AA27-58BA8CA6E76C}"/>
          </ac:spMkLst>
        </pc:spChg>
        <pc:spChg chg="add del">
          <ac:chgData name="Martin Hagen Myrestrand" userId="8c1d0ee08dc245cd" providerId="Windows Live" clId="Web-{662FA82E-62C1-489E-93EC-795A86C90F26}" dt="2020-07-29T13:09:31.837" v="1090"/>
          <ac:spMkLst>
            <pc:docMk/>
            <pc:sldMk cId="1858543914" sldId="298"/>
            <ac:spMk id="21" creationId="{B709B69D-C075-42BB-A8BE-D91022DD2A81}"/>
          </ac:spMkLst>
        </pc:spChg>
        <pc:spChg chg="add del mod">
          <ac:chgData name="Martin Hagen Myrestrand" userId="8c1d0ee08dc245cd" providerId="Windows Live" clId="Web-{662FA82E-62C1-489E-93EC-795A86C90F26}" dt="2020-07-29T13:10:01.870" v="1094"/>
          <ac:spMkLst>
            <pc:docMk/>
            <pc:sldMk cId="1858543914" sldId="298"/>
            <ac:spMk id="22" creationId="{8E9FA021-0C47-46F9-A100-231BD4B39A3D}"/>
          </ac:spMkLst>
        </pc:spChg>
        <pc:spChg chg="add mod">
          <ac:chgData name="Martin Hagen Myrestrand" userId="8c1d0ee08dc245cd" providerId="Windows Live" clId="Web-{662FA82E-62C1-489E-93EC-795A86C90F26}" dt="2020-07-29T13:13:58.995" v="1143" actId="1076"/>
          <ac:spMkLst>
            <pc:docMk/>
            <pc:sldMk cId="1858543914" sldId="298"/>
            <ac:spMk id="23" creationId="{A2889DAC-12FA-4F42-BC23-687C931F636B}"/>
          </ac:spMkLst>
        </pc:spChg>
        <pc:picChg chg="mod">
          <ac:chgData name="Martin Hagen Myrestrand" userId="8c1d0ee08dc245cd" providerId="Windows Live" clId="Web-{662FA82E-62C1-489E-93EC-795A86C90F26}" dt="2020-07-29T13:20:22.786" v="1236" actId="1076"/>
          <ac:picMkLst>
            <pc:docMk/>
            <pc:sldMk cId="1858543914" sldId="298"/>
            <ac:picMk id="5" creationId="{71B4E2DD-800E-4954-8758-CAB96DC4C71C}"/>
          </ac:picMkLst>
        </pc:picChg>
        <pc:picChg chg="mod">
          <ac:chgData name="Martin Hagen Myrestrand" userId="8c1d0ee08dc245cd" providerId="Windows Live" clId="Web-{662FA82E-62C1-489E-93EC-795A86C90F26}" dt="2020-07-29T13:20:34.411" v="1238" actId="1076"/>
          <ac:picMkLst>
            <pc:docMk/>
            <pc:sldMk cId="1858543914" sldId="298"/>
            <ac:picMk id="6" creationId="{46D0DD31-69AA-473B-8DE2-35806AFC6E11}"/>
          </ac:picMkLst>
        </pc:picChg>
        <pc:picChg chg="del mod">
          <ac:chgData name="Martin Hagen Myrestrand" userId="8c1d0ee08dc245cd" providerId="Windows Live" clId="Web-{662FA82E-62C1-489E-93EC-795A86C90F26}" dt="2020-07-29T13:14:44.326" v="1147"/>
          <ac:picMkLst>
            <pc:docMk/>
            <pc:sldMk cId="1858543914" sldId="298"/>
            <ac:picMk id="7" creationId="{B4AB8424-D817-4C91-B11C-1643A80AB496}"/>
          </ac:picMkLst>
        </pc:picChg>
        <pc:picChg chg="del mod">
          <ac:chgData name="Martin Hagen Myrestrand" userId="8c1d0ee08dc245cd" providerId="Windows Live" clId="Web-{662FA82E-62C1-489E-93EC-795A86C90F26}" dt="2020-07-29T13:15:11.640" v="1151"/>
          <ac:picMkLst>
            <pc:docMk/>
            <pc:sldMk cId="1858543914" sldId="298"/>
            <ac:picMk id="8" creationId="{8501E04D-3D9A-4900-B4C6-F0D7AECDC435}"/>
          </ac:picMkLst>
        </pc:picChg>
        <pc:picChg chg="add del mod">
          <ac:chgData name="Martin Hagen Myrestrand" userId="8c1d0ee08dc245cd" providerId="Windows Live" clId="Web-{662FA82E-62C1-489E-93EC-795A86C90F26}" dt="2020-07-29T12:49:03.553" v="926"/>
          <ac:picMkLst>
            <pc:docMk/>
            <pc:sldMk cId="1858543914" sldId="298"/>
            <ac:picMk id="9" creationId="{8FFDCB82-045C-4F51-8AAB-C8F4E8965E63}"/>
          </ac:picMkLst>
        </pc:picChg>
        <pc:picChg chg="add del mod">
          <ac:chgData name="Martin Hagen Myrestrand" userId="8c1d0ee08dc245cd" providerId="Windows Live" clId="Web-{662FA82E-62C1-489E-93EC-795A86C90F26}" dt="2020-07-29T12:49:15.694" v="930"/>
          <ac:picMkLst>
            <pc:docMk/>
            <pc:sldMk cId="1858543914" sldId="298"/>
            <ac:picMk id="10" creationId="{78C77E34-F326-4D28-B2FF-848BFF478721}"/>
          </ac:picMkLst>
        </pc:picChg>
        <pc:picChg chg="add mod">
          <ac:chgData name="Martin Hagen Myrestrand" userId="8c1d0ee08dc245cd" providerId="Windows Live" clId="Web-{662FA82E-62C1-489E-93EC-795A86C90F26}" dt="2020-07-29T13:20:56.600" v="1239" actId="1076"/>
          <ac:picMkLst>
            <pc:docMk/>
            <pc:sldMk cId="1858543914" sldId="298"/>
            <ac:picMk id="11" creationId="{F116992D-0DF6-4B72-9D02-1DADED049BF5}"/>
          </ac:picMkLst>
        </pc:picChg>
        <pc:picChg chg="add del mod ord">
          <ac:chgData name="Martin Hagen Myrestrand" userId="8c1d0ee08dc245cd" providerId="Windows Live" clId="Web-{662FA82E-62C1-489E-93EC-795A86C90F26}" dt="2020-07-29T13:02:44.388" v="981"/>
          <ac:picMkLst>
            <pc:docMk/>
            <pc:sldMk cId="1858543914" sldId="298"/>
            <ac:picMk id="12" creationId="{FCDBCBF4-E6BA-447D-989E-B5472BE40EAD}"/>
          </ac:picMkLst>
        </pc:picChg>
        <pc:picChg chg="add mod ord">
          <ac:chgData name="Martin Hagen Myrestrand" userId="8c1d0ee08dc245cd" providerId="Windows Live" clId="Web-{662FA82E-62C1-489E-93EC-795A86C90F26}" dt="2020-07-29T13:21:01.616" v="1241" actId="1076"/>
          <ac:picMkLst>
            <pc:docMk/>
            <pc:sldMk cId="1858543914" sldId="298"/>
            <ac:picMk id="15" creationId="{197A19BE-BAB6-4353-98D8-89B5A254DC67}"/>
          </ac:picMkLst>
        </pc:picChg>
      </pc:sldChg>
      <pc:sldChg chg="addSp delSp modSp del">
        <pc:chgData name="Martin Hagen Myrestrand" userId="8c1d0ee08dc245cd" providerId="Windows Live" clId="Web-{662FA82E-62C1-489E-93EC-795A86C90F26}" dt="2020-07-29T12:16:08.423" v="797"/>
        <pc:sldMkLst>
          <pc:docMk/>
          <pc:sldMk cId="1679429346" sldId="299"/>
        </pc:sldMkLst>
        <pc:spChg chg="mod">
          <ac:chgData name="Martin Hagen Myrestrand" userId="8c1d0ee08dc245cd" providerId="Windows Live" clId="Web-{662FA82E-62C1-489E-93EC-795A86C90F26}" dt="2020-07-29T12:06:51.558" v="720" actId="20577"/>
          <ac:spMkLst>
            <pc:docMk/>
            <pc:sldMk cId="1679429346" sldId="299"/>
            <ac:spMk id="2" creationId="{83CD014B-F1F8-47BD-AAD9-A53DC49B629C}"/>
          </ac:spMkLst>
        </pc:spChg>
        <pc:spChg chg="add del mod">
          <ac:chgData name="Martin Hagen Myrestrand" userId="8c1d0ee08dc245cd" providerId="Windows Live" clId="Web-{662FA82E-62C1-489E-93EC-795A86C90F26}" dt="2020-07-29T12:06:06.665" v="701"/>
          <ac:spMkLst>
            <pc:docMk/>
            <pc:sldMk cId="1679429346" sldId="299"/>
            <ac:spMk id="3" creationId="{4FF8738A-060C-4C1B-A857-9BEF5BD3A559}"/>
          </ac:spMkLst>
        </pc:spChg>
        <pc:spChg chg="add mod">
          <ac:chgData name="Martin Hagen Myrestrand" userId="8c1d0ee08dc245cd" providerId="Windows Live" clId="Web-{662FA82E-62C1-489E-93EC-795A86C90F26}" dt="2020-07-29T12:07:42.640" v="727" actId="1076"/>
          <ac:spMkLst>
            <pc:docMk/>
            <pc:sldMk cId="1679429346" sldId="299"/>
            <ac:spMk id="5" creationId="{6196282D-99C8-4A1A-9707-803C1F3870D9}"/>
          </ac:spMkLst>
        </pc:spChg>
        <pc:spChg chg="add del mod">
          <ac:chgData name="Martin Hagen Myrestrand" userId="8c1d0ee08dc245cd" providerId="Windows Live" clId="Web-{662FA82E-62C1-489E-93EC-795A86C90F26}" dt="2020-07-29T12:06:15.806" v="703"/>
          <ac:spMkLst>
            <pc:docMk/>
            <pc:sldMk cId="1679429346" sldId="299"/>
            <ac:spMk id="9" creationId="{839E25DD-00FE-4096-8055-1ABDECA953D1}"/>
          </ac:spMkLst>
        </pc:spChg>
        <pc:spChg chg="mod">
          <ac:chgData name="Martin Hagen Myrestrand" userId="8c1d0ee08dc245cd" providerId="Windows Live" clId="Web-{662FA82E-62C1-489E-93EC-795A86C90F26}" dt="2020-07-29T12:08:42.753" v="735" actId="1076"/>
          <ac:spMkLst>
            <pc:docMk/>
            <pc:sldMk cId="1679429346" sldId="299"/>
            <ac:spMk id="10" creationId="{864EB5F1-1595-4AF1-8AE2-9F40A94B2389}"/>
          </ac:spMkLst>
        </pc:spChg>
        <pc:spChg chg="mod">
          <ac:chgData name="Martin Hagen Myrestrand" userId="8c1d0ee08dc245cd" providerId="Windows Live" clId="Web-{662FA82E-62C1-489E-93EC-795A86C90F26}" dt="2020-07-29T12:08:44.675" v="736" actId="1076"/>
          <ac:spMkLst>
            <pc:docMk/>
            <pc:sldMk cId="1679429346" sldId="299"/>
            <ac:spMk id="12" creationId="{AE8250E2-6113-4213-82FA-70FD2372B44C}"/>
          </ac:spMkLst>
        </pc:spChg>
        <pc:spChg chg="mod">
          <ac:chgData name="Martin Hagen Myrestrand" userId="8c1d0ee08dc245cd" providerId="Windows Live" clId="Web-{662FA82E-62C1-489E-93EC-795A86C90F26}" dt="2020-07-29T12:08:47.269" v="737" actId="1076"/>
          <ac:spMkLst>
            <pc:docMk/>
            <pc:sldMk cId="1679429346" sldId="299"/>
            <ac:spMk id="14" creationId="{184B774A-BAE4-439E-8045-82BBF7751E8C}"/>
          </ac:spMkLst>
        </pc:spChg>
        <pc:spChg chg="add mod">
          <ac:chgData name="Martin Hagen Myrestrand" userId="8c1d0ee08dc245cd" providerId="Windows Live" clId="Web-{662FA82E-62C1-489E-93EC-795A86C90F26}" dt="2020-07-29T12:10:46.433" v="743" actId="1076"/>
          <ac:spMkLst>
            <pc:docMk/>
            <pc:sldMk cId="1679429346" sldId="299"/>
            <ac:spMk id="16" creationId="{388A5E48-9C27-4792-8A6B-DC87B7F60288}"/>
          </ac:spMkLst>
        </pc:spChg>
        <pc:spChg chg="add del mod">
          <ac:chgData name="Martin Hagen Myrestrand" userId="8c1d0ee08dc245cd" providerId="Windows Live" clId="Web-{662FA82E-62C1-489E-93EC-795A86C90F26}" dt="2020-07-29T12:10:41.636" v="742"/>
          <ac:spMkLst>
            <pc:docMk/>
            <pc:sldMk cId="1679429346" sldId="299"/>
            <ac:spMk id="17" creationId="{F7E07C69-0590-4CFF-8105-A86F69F7DDAE}"/>
          </ac:spMkLst>
        </pc:spChg>
        <pc:picChg chg="mod">
          <ac:chgData name="Martin Hagen Myrestrand" userId="8c1d0ee08dc245cd" providerId="Windows Live" clId="Web-{662FA82E-62C1-489E-93EC-795A86C90F26}" dt="2020-07-29T12:07:19.248" v="725" actId="1076"/>
          <ac:picMkLst>
            <pc:docMk/>
            <pc:sldMk cId="1679429346" sldId="299"/>
            <ac:picMk id="6" creationId="{A84FBE57-4FAA-4174-B74F-DFFE0841F3FF}"/>
          </ac:picMkLst>
        </pc:picChg>
        <pc:picChg chg="add mod">
          <ac:chgData name="Martin Hagen Myrestrand" userId="8c1d0ee08dc245cd" providerId="Windows Live" clId="Web-{662FA82E-62C1-489E-93EC-795A86C90F26}" dt="2020-07-29T12:07:04.840" v="722" actId="1076"/>
          <ac:picMkLst>
            <pc:docMk/>
            <pc:sldMk cId="1679429346" sldId="299"/>
            <ac:picMk id="13" creationId="{ED414A3F-90DA-4072-92BD-A9ABE1C4B031}"/>
          </ac:picMkLst>
        </pc:picChg>
      </pc:sldChg>
    </pc:docChg>
  </pc:docChgLst>
  <pc:docChgLst>
    <pc:chgData name="aashildbirkeland" userId="S::aashildbirkeland_hotmail.com#ext#@statoilsrm.onmicrosoft.com::286c8e40-84c5-4fab-ac15-a1f45bb0b503" providerId="AD" clId="Web-{514C4D7B-F7B2-494A-AB82-854E3008DE19}"/>
    <pc:docChg chg="modSld">
      <pc:chgData name="aashildbirkeland" userId="S::aashildbirkeland_hotmail.com#ext#@statoilsrm.onmicrosoft.com::286c8e40-84c5-4fab-ac15-a1f45bb0b503" providerId="AD" clId="Web-{514C4D7B-F7B2-494A-AB82-854E3008DE19}" dt="2020-07-20T09:24:32.052" v="1" actId="20577"/>
      <pc:docMkLst>
        <pc:docMk/>
      </pc:docMkLst>
      <pc:sldChg chg="modSp">
        <pc:chgData name="aashildbirkeland" userId="S::aashildbirkeland_hotmail.com#ext#@statoilsrm.onmicrosoft.com::286c8e40-84c5-4fab-ac15-a1f45bb0b503" providerId="AD" clId="Web-{514C4D7B-F7B2-494A-AB82-854E3008DE19}" dt="2020-07-20T09:24:32.052" v="1" actId="20577"/>
        <pc:sldMkLst>
          <pc:docMk/>
          <pc:sldMk cId="4007871920" sldId="256"/>
        </pc:sldMkLst>
        <pc:spChg chg="mod">
          <ac:chgData name="aashildbirkeland" userId="S::aashildbirkeland_hotmail.com#ext#@statoilsrm.onmicrosoft.com::286c8e40-84c5-4fab-ac15-a1f45bb0b503" providerId="AD" clId="Web-{514C4D7B-F7B2-494A-AB82-854E3008DE19}" dt="2020-07-20T09:24:32.052" v="1" actId="20577"/>
          <ac:spMkLst>
            <pc:docMk/>
            <pc:sldMk cId="4007871920" sldId="256"/>
            <ac:spMk id="3" creationId="{1202B5F4-B7FD-43A5-8728-5F00963B0520}"/>
          </ac:spMkLst>
        </pc:spChg>
      </pc:sldChg>
    </pc:docChg>
  </pc:docChgLst>
  <pc:docChgLst>
    <pc:chgData name="Martin Gjerde" userId="90146f92ea0a0a1f" providerId="Windows Live" clId="Web-{0A02BB66-E0E4-45F9-8EEE-07118D094377}"/>
    <pc:docChg chg="modSld">
      <pc:chgData name="Martin Gjerde" userId="90146f92ea0a0a1f" providerId="Windows Live" clId="Web-{0A02BB66-E0E4-45F9-8EEE-07118D094377}" dt="2020-07-29T11:09:17.600" v="129"/>
      <pc:docMkLst>
        <pc:docMk/>
      </pc:docMkLst>
      <pc:sldChg chg="modSp addAnim delAnim modAnim">
        <pc:chgData name="Martin Gjerde" userId="90146f92ea0a0a1f" providerId="Windows Live" clId="Web-{0A02BB66-E0E4-45F9-8EEE-07118D094377}" dt="2020-07-29T11:09:17.600" v="129"/>
        <pc:sldMkLst>
          <pc:docMk/>
          <pc:sldMk cId="508050592" sldId="278"/>
        </pc:sldMkLst>
        <pc:spChg chg="mod">
          <ac:chgData name="Martin Gjerde" userId="90146f92ea0a0a1f" providerId="Windows Live" clId="Web-{0A02BB66-E0E4-45F9-8EEE-07118D094377}" dt="2020-07-29T08:12:27.904" v="72" actId="1076"/>
          <ac:spMkLst>
            <pc:docMk/>
            <pc:sldMk cId="508050592" sldId="278"/>
            <ac:spMk id="6" creationId="{843F7B64-B5D0-4D38-855E-D14BBF2583DA}"/>
          </ac:spMkLst>
        </pc:spChg>
        <pc:spChg chg="mod">
          <ac:chgData name="Martin Gjerde" userId="90146f92ea0a0a1f" providerId="Windows Live" clId="Web-{0A02BB66-E0E4-45F9-8EEE-07118D094377}" dt="2020-07-29T08:12:33.936" v="73" actId="1076"/>
          <ac:spMkLst>
            <pc:docMk/>
            <pc:sldMk cId="508050592" sldId="278"/>
            <ac:spMk id="9" creationId="{13204FCD-764B-4CA4-A3AD-9D4332934E49}"/>
          </ac:spMkLst>
        </pc:spChg>
        <pc:spChg chg="mod">
          <ac:chgData name="Martin Gjerde" userId="90146f92ea0a0a1f" providerId="Windows Live" clId="Web-{0A02BB66-E0E4-45F9-8EEE-07118D094377}" dt="2020-07-29T08:12:38.218" v="74" actId="1076"/>
          <ac:spMkLst>
            <pc:docMk/>
            <pc:sldMk cId="508050592" sldId="278"/>
            <ac:spMk id="11" creationId="{305A7F7D-A64A-4D69-ADA0-39EFBD912A3B}"/>
          </ac:spMkLst>
        </pc:spChg>
        <pc:spChg chg="mod">
          <ac:chgData name="Martin Gjerde" userId="90146f92ea0a0a1f" providerId="Windows Live" clId="Web-{0A02BB66-E0E4-45F9-8EEE-07118D094377}" dt="2020-07-29T08:12:12.747" v="69" actId="1076"/>
          <ac:spMkLst>
            <pc:docMk/>
            <pc:sldMk cId="508050592" sldId="278"/>
            <ac:spMk id="12" creationId="{215E90F3-6779-4915-824E-5DBFCA3C8DF1}"/>
          </ac:spMkLst>
        </pc:spChg>
        <pc:spChg chg="mod">
          <ac:chgData name="Martin Gjerde" userId="90146f92ea0a0a1f" providerId="Windows Live" clId="Web-{0A02BB66-E0E4-45F9-8EEE-07118D094377}" dt="2020-07-29T08:12:18.935" v="70" actId="1076"/>
          <ac:spMkLst>
            <pc:docMk/>
            <pc:sldMk cId="508050592" sldId="278"/>
            <ac:spMk id="18" creationId="{5FC43822-14B4-4C50-8248-BEE31F31FEDE}"/>
          </ac:spMkLst>
        </pc:spChg>
        <pc:picChg chg="mod">
          <ac:chgData name="Martin Gjerde" userId="90146f92ea0a0a1f" providerId="Windows Live" clId="Web-{0A02BB66-E0E4-45F9-8EEE-07118D094377}" dt="2020-07-29T08:11:03.852" v="64" actId="1076"/>
          <ac:picMkLst>
            <pc:docMk/>
            <pc:sldMk cId="508050592" sldId="278"/>
            <ac:picMk id="5" creationId="{0F277AE3-7499-4A82-A702-11D045151E3F}"/>
          </ac:picMkLst>
        </pc:picChg>
        <pc:picChg chg="mod">
          <ac:chgData name="Martin Gjerde" userId="90146f92ea0a0a1f" providerId="Windows Live" clId="Web-{0A02BB66-E0E4-45F9-8EEE-07118D094377}" dt="2020-07-29T08:09:54.066" v="58" actId="1076"/>
          <ac:picMkLst>
            <pc:docMk/>
            <pc:sldMk cId="508050592" sldId="278"/>
            <ac:picMk id="7" creationId="{C2289CC4-2AF9-4488-BB4E-B28E9989BCAA}"/>
          </ac:picMkLst>
        </pc:picChg>
        <pc:picChg chg="mod">
          <ac:chgData name="Martin Gjerde" userId="90146f92ea0a0a1f" providerId="Windows Live" clId="Web-{0A02BB66-E0E4-45F9-8EEE-07118D094377}" dt="2020-07-29T08:11:18.525" v="65" actId="1076"/>
          <ac:picMkLst>
            <pc:docMk/>
            <pc:sldMk cId="508050592" sldId="278"/>
            <ac:picMk id="8" creationId="{49DDD706-7D37-4A5D-B52C-2021D9963D16}"/>
          </ac:picMkLst>
        </pc:picChg>
        <pc:picChg chg="mod">
          <ac:chgData name="Martin Gjerde" userId="90146f92ea0a0a1f" providerId="Windows Live" clId="Web-{0A02BB66-E0E4-45F9-8EEE-07118D094377}" dt="2020-07-29T08:12:03.653" v="68" actId="1076"/>
          <ac:picMkLst>
            <pc:docMk/>
            <pc:sldMk cId="508050592" sldId="278"/>
            <ac:picMk id="10" creationId="{308A788A-9D2F-4433-B81A-0B98A96E1D3F}"/>
          </ac:picMkLst>
        </pc:picChg>
        <pc:picChg chg="mod">
          <ac:chgData name="Martin Gjerde" userId="90146f92ea0a0a1f" providerId="Windows Live" clId="Web-{0A02BB66-E0E4-45F9-8EEE-07118D094377}" dt="2020-07-29T08:10:39.381" v="61" actId="1076"/>
          <ac:picMkLst>
            <pc:docMk/>
            <pc:sldMk cId="508050592" sldId="278"/>
            <ac:picMk id="16" creationId="{55EB7654-BF72-4342-8648-7959A795A7C8}"/>
          </ac:picMkLst>
        </pc:picChg>
      </pc:sldChg>
      <pc:sldChg chg="addSp modSp">
        <pc:chgData name="Martin Gjerde" userId="90146f92ea0a0a1f" providerId="Windows Live" clId="Web-{0A02BB66-E0E4-45F9-8EEE-07118D094377}" dt="2020-07-29T11:07:20.459" v="127" actId="1076"/>
        <pc:sldMkLst>
          <pc:docMk/>
          <pc:sldMk cId="1469176222" sldId="279"/>
        </pc:sldMkLst>
        <pc:picChg chg="add mod">
          <ac:chgData name="Martin Gjerde" userId="90146f92ea0a0a1f" providerId="Windows Live" clId="Web-{0A02BB66-E0E4-45F9-8EEE-07118D094377}" dt="2020-07-29T11:07:20.459" v="127" actId="1076"/>
          <ac:picMkLst>
            <pc:docMk/>
            <pc:sldMk cId="1469176222" sldId="279"/>
            <ac:picMk id="5" creationId="{A7A7FB0E-3E23-4C42-86A2-3905A7347956}"/>
          </ac:picMkLst>
        </pc:picChg>
      </pc:sldChg>
      <pc:sldChg chg="addSp delSp modSp">
        <pc:chgData name="Martin Gjerde" userId="90146f92ea0a0a1f" providerId="Windows Live" clId="Web-{0A02BB66-E0E4-45F9-8EEE-07118D094377}" dt="2020-07-29T08:09:27.923" v="57"/>
        <pc:sldMkLst>
          <pc:docMk/>
          <pc:sldMk cId="303847140" sldId="280"/>
        </pc:sldMkLst>
        <pc:picChg chg="add del mod">
          <ac:chgData name="Martin Gjerde" userId="90146f92ea0a0a1f" providerId="Windows Live" clId="Web-{0A02BB66-E0E4-45F9-8EEE-07118D094377}" dt="2020-07-29T08:09:27.923" v="57"/>
          <ac:picMkLst>
            <pc:docMk/>
            <pc:sldMk cId="303847140" sldId="280"/>
            <ac:picMk id="5" creationId="{1B1F2D20-75CB-48B2-9F88-520DFEE93B68}"/>
          </ac:picMkLst>
        </pc:picChg>
      </pc:sldChg>
      <pc:sldChg chg="addSp delSp modSp">
        <pc:chgData name="Martin Gjerde" userId="90146f92ea0a0a1f" providerId="Windows Live" clId="Web-{0A02BB66-E0E4-45F9-8EEE-07118D094377}" dt="2020-07-29T07:37:58.622" v="52"/>
        <pc:sldMkLst>
          <pc:docMk/>
          <pc:sldMk cId="2974556626" sldId="283"/>
        </pc:sldMkLst>
        <pc:picChg chg="add mod">
          <ac:chgData name="Martin Gjerde" userId="90146f92ea0a0a1f" providerId="Windows Live" clId="Web-{0A02BB66-E0E4-45F9-8EEE-07118D094377}" dt="2020-07-29T07:36:47.382" v="48" actId="1076"/>
          <ac:picMkLst>
            <pc:docMk/>
            <pc:sldMk cId="2974556626" sldId="283"/>
            <ac:picMk id="5" creationId="{95569934-4BA6-4B9F-B15F-9266BB6E387F}"/>
          </ac:picMkLst>
        </pc:picChg>
        <pc:picChg chg="add del mod">
          <ac:chgData name="Martin Gjerde" userId="90146f92ea0a0a1f" providerId="Windows Live" clId="Web-{0A02BB66-E0E4-45F9-8EEE-07118D094377}" dt="2020-07-29T07:37:58.622" v="52"/>
          <ac:picMkLst>
            <pc:docMk/>
            <pc:sldMk cId="2974556626" sldId="283"/>
            <ac:picMk id="6" creationId="{63D9A4DD-D2BC-4FB2-9C78-48EFE43C0AD2}"/>
          </ac:picMkLst>
        </pc:picChg>
      </pc:sldChg>
      <pc:sldChg chg="addSp modSp">
        <pc:chgData name="Martin Gjerde" userId="90146f92ea0a0a1f" providerId="Windows Live" clId="Web-{0A02BB66-E0E4-45F9-8EEE-07118D094377}" dt="2020-07-29T08:04:08.979" v="54" actId="1076"/>
        <pc:sldMkLst>
          <pc:docMk/>
          <pc:sldMk cId="3136850975" sldId="285"/>
        </pc:sldMkLst>
        <pc:picChg chg="add mod">
          <ac:chgData name="Martin Gjerde" userId="90146f92ea0a0a1f" providerId="Windows Live" clId="Web-{0A02BB66-E0E4-45F9-8EEE-07118D094377}" dt="2020-07-29T08:04:08.979" v="54" actId="1076"/>
          <ac:picMkLst>
            <pc:docMk/>
            <pc:sldMk cId="3136850975" sldId="285"/>
            <ac:picMk id="5" creationId="{7FF6EB2C-3EA6-4E4E-BCDA-83195EE35740}"/>
          </ac:picMkLst>
        </pc:picChg>
      </pc:sldChg>
      <pc:sldChg chg="modSp">
        <pc:chgData name="Martin Gjerde" userId="90146f92ea0a0a1f" providerId="Windows Live" clId="Web-{0A02BB66-E0E4-45F9-8EEE-07118D094377}" dt="2020-07-29T07:35:23.861" v="44" actId="20577"/>
        <pc:sldMkLst>
          <pc:docMk/>
          <pc:sldMk cId="1485514575" sldId="290"/>
        </pc:sldMkLst>
        <pc:spChg chg="mod">
          <ac:chgData name="Martin Gjerde" userId="90146f92ea0a0a1f" providerId="Windows Live" clId="Web-{0A02BB66-E0E4-45F9-8EEE-07118D094377}" dt="2020-07-29T07:35:23.861" v="44" actId="20577"/>
          <ac:spMkLst>
            <pc:docMk/>
            <pc:sldMk cId="1485514575" sldId="290"/>
            <ac:spMk id="3" creationId="{DE831994-4D61-4E6C-A104-CC8CE050C2BE}"/>
          </ac:spMkLst>
        </pc:spChg>
      </pc:sldChg>
      <pc:sldChg chg="modSp">
        <pc:chgData name="Martin Gjerde" userId="90146f92ea0a0a1f" providerId="Windows Live" clId="Web-{0A02BB66-E0E4-45F9-8EEE-07118D094377}" dt="2020-07-29T07:34:58.578" v="34" actId="20577"/>
        <pc:sldMkLst>
          <pc:docMk/>
          <pc:sldMk cId="2751211237" sldId="292"/>
        </pc:sldMkLst>
        <pc:spChg chg="mod">
          <ac:chgData name="Martin Gjerde" userId="90146f92ea0a0a1f" providerId="Windows Live" clId="Web-{0A02BB66-E0E4-45F9-8EEE-07118D094377}" dt="2020-07-29T07:34:58.578" v="34" actId="20577"/>
          <ac:spMkLst>
            <pc:docMk/>
            <pc:sldMk cId="2751211237" sldId="292"/>
            <ac:spMk id="3" creationId="{8D0A5F6A-A139-43E5-A2F0-7D18EE5C5D0B}"/>
          </ac:spMkLst>
        </pc:spChg>
      </pc:sldChg>
      <pc:sldChg chg="addSp modSp">
        <pc:chgData name="Martin Gjerde" userId="90146f92ea0a0a1f" providerId="Windows Live" clId="Web-{0A02BB66-E0E4-45F9-8EEE-07118D094377}" dt="2020-07-29T08:20:38.829" v="78" actId="1076"/>
        <pc:sldMkLst>
          <pc:docMk/>
          <pc:sldMk cId="2248123878" sldId="295"/>
        </pc:sldMkLst>
        <pc:picChg chg="add mod">
          <ac:chgData name="Martin Gjerde" userId="90146f92ea0a0a1f" providerId="Windows Live" clId="Web-{0A02BB66-E0E4-45F9-8EEE-07118D094377}" dt="2020-07-29T08:20:38.829" v="78" actId="1076"/>
          <ac:picMkLst>
            <pc:docMk/>
            <pc:sldMk cId="2248123878" sldId="295"/>
            <ac:picMk id="5" creationId="{03473072-0948-4E01-93B8-654E82133551}"/>
          </ac:picMkLst>
        </pc:picChg>
      </pc:sldChg>
      <pc:sldChg chg="addSp modSp">
        <pc:chgData name="Martin Gjerde" userId="90146f92ea0a0a1f" providerId="Windows Live" clId="Web-{0A02BB66-E0E4-45F9-8EEE-07118D094377}" dt="2020-07-29T08:21:43.396" v="81" actId="1076"/>
        <pc:sldMkLst>
          <pc:docMk/>
          <pc:sldMk cId="3728583001" sldId="296"/>
        </pc:sldMkLst>
        <pc:picChg chg="add mod">
          <ac:chgData name="Martin Gjerde" userId="90146f92ea0a0a1f" providerId="Windows Live" clId="Web-{0A02BB66-E0E4-45F9-8EEE-07118D094377}" dt="2020-07-29T08:21:43.396" v="81" actId="1076"/>
          <ac:picMkLst>
            <pc:docMk/>
            <pc:sldMk cId="3728583001" sldId="296"/>
            <ac:picMk id="5" creationId="{B72AB313-5487-407D-B60B-09012A663B8E}"/>
          </ac:picMkLst>
        </pc:picChg>
      </pc:sldChg>
      <pc:sldChg chg="addSp modSp">
        <pc:chgData name="Martin Gjerde" userId="90146f92ea0a0a1f" providerId="Windows Live" clId="Web-{0A02BB66-E0E4-45F9-8EEE-07118D094377}" dt="2020-07-29T10:34:36.340" v="91" actId="14100"/>
        <pc:sldMkLst>
          <pc:docMk/>
          <pc:sldMk cId="1858543914" sldId="298"/>
        </pc:sldMkLst>
        <pc:picChg chg="add mod">
          <ac:chgData name="Martin Gjerde" userId="90146f92ea0a0a1f" providerId="Windows Live" clId="Web-{0A02BB66-E0E4-45F9-8EEE-07118D094377}" dt="2020-07-29T10:34:07.668" v="85" actId="1076"/>
          <ac:picMkLst>
            <pc:docMk/>
            <pc:sldMk cId="1858543914" sldId="298"/>
            <ac:picMk id="7" creationId="{B4AB8424-D817-4C91-B11C-1643A80AB496}"/>
          </ac:picMkLst>
        </pc:picChg>
        <pc:picChg chg="add mod">
          <ac:chgData name="Martin Gjerde" userId="90146f92ea0a0a1f" providerId="Windows Live" clId="Web-{0A02BB66-E0E4-45F9-8EEE-07118D094377}" dt="2020-07-29T10:34:36.340" v="91" actId="14100"/>
          <ac:picMkLst>
            <pc:docMk/>
            <pc:sldMk cId="1858543914" sldId="298"/>
            <ac:picMk id="8" creationId="{8501E04D-3D9A-4900-B4C6-F0D7AECDC435}"/>
          </ac:picMkLst>
        </pc:picChg>
      </pc:sldChg>
    </pc:docChg>
  </pc:docChgLst>
  <pc:docChgLst>
    <pc:chgData name="Gjestebruker" providerId="Windows Live" clId="Web-{47CD8945-1A79-4445-A45D-1C15694E91A9}"/>
    <pc:docChg chg="addSld modSld sldOrd">
      <pc:chgData name="Gjestebruker" userId="" providerId="Windows Live" clId="Web-{47CD8945-1A79-4445-A45D-1C15694E91A9}" dt="2020-07-27T12:02:29.726" v="492" actId="1076"/>
      <pc:docMkLst>
        <pc:docMk/>
      </pc:docMkLst>
      <pc:sldChg chg="modSp modNotes">
        <pc:chgData name="Gjestebruker" userId="" providerId="Windows Live" clId="Web-{47CD8945-1A79-4445-A45D-1C15694E91A9}" dt="2020-07-27T09:15:10.506" v="335"/>
        <pc:sldMkLst>
          <pc:docMk/>
          <pc:sldMk cId="327394683" sldId="265"/>
        </pc:sldMkLst>
        <pc:spChg chg="mod">
          <ac:chgData name="Gjestebruker" userId="" providerId="Windows Live" clId="Web-{47CD8945-1A79-4445-A45D-1C15694E91A9}" dt="2020-07-27T08:50:02.607" v="15" actId="20577"/>
          <ac:spMkLst>
            <pc:docMk/>
            <pc:sldMk cId="327394683" sldId="265"/>
            <ac:spMk id="2" creationId="{A637C0E3-6401-405A-AE04-CD267C70DA21}"/>
          </ac:spMkLst>
        </pc:spChg>
        <pc:spChg chg="mod">
          <ac:chgData name="Gjestebruker" userId="" providerId="Windows Live" clId="Web-{47CD8945-1A79-4445-A45D-1C15694E91A9}" dt="2020-07-27T09:07:54.495" v="183" actId="20577"/>
          <ac:spMkLst>
            <pc:docMk/>
            <pc:sldMk cId="327394683" sldId="265"/>
            <ac:spMk id="3" creationId="{C630BBE3-BC46-4767-88B7-37AE96A3A999}"/>
          </ac:spMkLst>
        </pc:spChg>
      </pc:sldChg>
      <pc:sldChg chg="modSp">
        <pc:chgData name="Gjestebruker" userId="" providerId="Windows Live" clId="Web-{47CD8945-1A79-4445-A45D-1C15694E91A9}" dt="2020-07-27T08:50:22.139" v="20" actId="20577"/>
        <pc:sldMkLst>
          <pc:docMk/>
          <pc:sldMk cId="711955200" sldId="277"/>
        </pc:sldMkLst>
        <pc:spChg chg="mod">
          <ac:chgData name="Gjestebruker" userId="" providerId="Windows Live" clId="Web-{47CD8945-1A79-4445-A45D-1C15694E91A9}" dt="2020-07-27T08:50:22.139" v="20" actId="20577"/>
          <ac:spMkLst>
            <pc:docMk/>
            <pc:sldMk cId="711955200" sldId="277"/>
            <ac:spMk id="3" creationId="{1202B5F4-B7FD-43A5-8728-5F00963B0520}"/>
          </ac:spMkLst>
        </pc:spChg>
      </pc:sldChg>
      <pc:sldChg chg="addSp delSp modSp new">
        <pc:chgData name="Gjestebruker" userId="" providerId="Windows Live" clId="Web-{47CD8945-1A79-4445-A45D-1C15694E91A9}" dt="2020-07-27T12:02:29.726" v="492" actId="1076"/>
        <pc:sldMkLst>
          <pc:docMk/>
          <pc:sldMk cId="508050592" sldId="278"/>
        </pc:sldMkLst>
        <pc:spChg chg="mod">
          <ac:chgData name="Gjestebruker" userId="" providerId="Windows Live" clId="Web-{47CD8945-1A79-4445-A45D-1C15694E91A9}" dt="2020-07-27T09:08:55.356" v="211" actId="20577"/>
          <ac:spMkLst>
            <pc:docMk/>
            <pc:sldMk cId="508050592" sldId="278"/>
            <ac:spMk id="2" creationId="{5AFA062F-1554-4CE8-95D5-3BA89915A27D}"/>
          </ac:spMkLst>
        </pc:spChg>
        <pc:spChg chg="mod">
          <ac:chgData name="Gjestebruker" userId="" providerId="Windows Live" clId="Web-{47CD8945-1A79-4445-A45D-1C15694E91A9}" dt="2020-07-27T09:26:53.103" v="456" actId="20577"/>
          <ac:spMkLst>
            <pc:docMk/>
            <pc:sldMk cId="508050592" sldId="278"/>
            <ac:spMk id="3" creationId="{CE182236-CC66-44E0-9667-2ED25158A509}"/>
          </ac:spMkLst>
        </pc:spChg>
        <pc:spChg chg="add mod">
          <ac:chgData name="Gjestebruker" userId="" providerId="Windows Live" clId="Web-{47CD8945-1A79-4445-A45D-1C15694E91A9}" dt="2020-07-27T12:02:29.726" v="492" actId="1076"/>
          <ac:spMkLst>
            <pc:docMk/>
            <pc:sldMk cId="508050592" sldId="278"/>
            <ac:spMk id="6" creationId="{843F7B64-B5D0-4D38-855E-D14BBF2583DA}"/>
          </ac:spMkLst>
        </pc:spChg>
        <pc:picChg chg="add del mod">
          <ac:chgData name="Gjestebruker" userId="" providerId="Windows Live" clId="Web-{47CD8945-1A79-4445-A45D-1C15694E91A9}" dt="2020-07-27T12:01:10.647" v="458"/>
          <ac:picMkLst>
            <pc:docMk/>
            <pc:sldMk cId="508050592" sldId="278"/>
            <ac:picMk id="5" creationId="{9C33ED3F-F872-42A1-8923-6E9AD62918B9}"/>
          </ac:picMkLst>
        </pc:picChg>
        <pc:picChg chg="add del mod">
          <ac:chgData name="Gjestebruker" userId="" providerId="Windows Live" clId="Web-{47CD8945-1A79-4445-A45D-1C15694E91A9}" dt="2020-07-27T12:01:09.835" v="457"/>
          <ac:picMkLst>
            <pc:docMk/>
            <pc:sldMk cId="508050592" sldId="278"/>
            <ac:picMk id="7" creationId="{7AB63100-4F0E-4F5A-A944-5843E97D44C8}"/>
          </ac:picMkLst>
        </pc:picChg>
        <pc:picChg chg="add mod">
          <ac:chgData name="Gjestebruker" userId="" providerId="Windows Live" clId="Web-{47CD8945-1A79-4445-A45D-1C15694E91A9}" dt="2020-07-27T12:02:27.320" v="491" actId="1076"/>
          <ac:picMkLst>
            <pc:docMk/>
            <pc:sldMk cId="508050592" sldId="278"/>
            <ac:picMk id="8" creationId="{49DDD706-7D37-4A5D-B52C-2021D9963D16}"/>
          </ac:picMkLst>
        </pc:picChg>
      </pc:sldChg>
      <pc:sldChg chg="modSp new">
        <pc:chgData name="Gjestebruker" userId="" providerId="Windows Live" clId="Web-{47CD8945-1A79-4445-A45D-1C15694E91A9}" dt="2020-07-27T09:18:59.012" v="337" actId="20577"/>
        <pc:sldMkLst>
          <pc:docMk/>
          <pc:sldMk cId="1469176222" sldId="279"/>
        </pc:sldMkLst>
        <pc:spChg chg="mod">
          <ac:chgData name="Gjestebruker" userId="" providerId="Windows Live" clId="Web-{47CD8945-1A79-4445-A45D-1C15694E91A9}" dt="2020-07-27T09:08:50.793" v="208" actId="20577"/>
          <ac:spMkLst>
            <pc:docMk/>
            <pc:sldMk cId="1469176222" sldId="279"/>
            <ac:spMk id="2" creationId="{628A7F41-5062-4213-B073-447E42FA1376}"/>
          </ac:spMkLst>
        </pc:spChg>
        <pc:spChg chg="mod">
          <ac:chgData name="Gjestebruker" userId="" providerId="Windows Live" clId="Web-{47CD8945-1A79-4445-A45D-1C15694E91A9}" dt="2020-07-27T09:18:59.012" v="337" actId="20577"/>
          <ac:spMkLst>
            <pc:docMk/>
            <pc:sldMk cId="1469176222" sldId="279"/>
            <ac:spMk id="3" creationId="{77DA55DE-F083-45DF-BF25-86420873EEDF}"/>
          </ac:spMkLst>
        </pc:spChg>
      </pc:sldChg>
      <pc:sldChg chg="modSp new">
        <pc:chgData name="Gjestebruker" userId="" providerId="Windows Live" clId="Web-{47CD8945-1A79-4445-A45D-1C15694E91A9}" dt="2020-07-27T09:10:53.828" v="318" actId="20577"/>
        <pc:sldMkLst>
          <pc:docMk/>
          <pc:sldMk cId="303847140" sldId="280"/>
        </pc:sldMkLst>
        <pc:spChg chg="mod">
          <ac:chgData name="Gjestebruker" userId="" providerId="Windows Live" clId="Web-{47CD8945-1A79-4445-A45D-1C15694E91A9}" dt="2020-07-27T09:10:53.828" v="318" actId="20577"/>
          <ac:spMkLst>
            <pc:docMk/>
            <pc:sldMk cId="303847140" sldId="280"/>
            <ac:spMk id="2" creationId="{FEC82747-5E4B-4823-A063-6E82398A588E}"/>
          </ac:spMkLst>
        </pc:spChg>
      </pc:sldChg>
      <pc:sldChg chg="modSp new ord">
        <pc:chgData name="Gjestebruker" userId="" providerId="Windows Live" clId="Web-{47CD8945-1A79-4445-A45D-1C15694E91A9}" dt="2020-07-27T09:12:54.597" v="322"/>
        <pc:sldMkLst>
          <pc:docMk/>
          <pc:sldMk cId="3718997131" sldId="281"/>
        </pc:sldMkLst>
        <pc:spChg chg="mod">
          <ac:chgData name="Gjestebruker" userId="" providerId="Windows Live" clId="Web-{47CD8945-1A79-4445-A45D-1C15694E91A9}" dt="2020-07-27T09:12:51.050" v="321" actId="20577"/>
          <ac:spMkLst>
            <pc:docMk/>
            <pc:sldMk cId="3718997131" sldId="281"/>
            <ac:spMk id="2" creationId="{213BE7F0-CE5A-4591-888F-5E0D4BDBB4D1}"/>
          </ac:spMkLst>
        </pc:spChg>
      </pc:sldChg>
    </pc:docChg>
  </pc:docChgLst>
  <pc:docChgLst>
    <pc:chgData name="Cosgriff, Emily Larsen - (emilycosgriff)" userId="S::emilycosgriff_email.arizona.edu#ext#@statoilsrm.onmicrosoft.com::0b587ce5-b4d6-4bf0-9017-e43b506f3ef3" providerId="AD" clId="Web-{E5540C13-718C-496C-8F17-877CB35D229A}"/>
    <pc:docChg chg="modSld">
      <pc:chgData name="Cosgriff, Emily Larsen - (emilycosgriff)" userId="S::emilycosgriff_email.arizona.edu#ext#@statoilsrm.onmicrosoft.com::0b587ce5-b4d6-4bf0-9017-e43b506f3ef3" providerId="AD" clId="Web-{E5540C13-718C-496C-8F17-877CB35D229A}" dt="2020-07-14T12:35:03.767" v="2"/>
      <pc:docMkLst>
        <pc:docMk/>
      </pc:docMkLst>
      <pc:sldChg chg="modSp">
        <pc:chgData name="Cosgriff, Emily Larsen - (emilycosgriff)" userId="S::emilycosgriff_email.arizona.edu#ext#@statoilsrm.onmicrosoft.com::0b587ce5-b4d6-4bf0-9017-e43b506f3ef3" providerId="AD" clId="Web-{E5540C13-718C-496C-8F17-877CB35D229A}" dt="2020-07-14T12:35:03.767" v="2"/>
        <pc:sldMkLst>
          <pc:docMk/>
          <pc:sldMk cId="4007871920" sldId="256"/>
        </pc:sldMkLst>
        <pc:spChg chg="mod">
          <ac:chgData name="Cosgriff, Emily Larsen - (emilycosgriff)" userId="S::emilycosgriff_email.arizona.edu#ext#@statoilsrm.onmicrosoft.com::0b587ce5-b4d6-4bf0-9017-e43b506f3ef3" providerId="AD" clId="Web-{E5540C13-718C-496C-8F17-877CB35D229A}" dt="2020-07-14T12:35:03.767" v="2"/>
          <ac:spMkLst>
            <pc:docMk/>
            <pc:sldMk cId="4007871920" sldId="256"/>
            <ac:spMk id="3" creationId="{1202B5F4-B7FD-43A5-8728-5F00963B0520}"/>
          </ac:spMkLst>
        </pc:spChg>
      </pc:sldChg>
    </pc:docChg>
  </pc:docChgLst>
  <pc:docChgLst>
    <pc:chgData name="Gjestebruker" providerId="Windows Live" clId="Web-{150A3F88-F781-4A16-8B5A-CD95CD221665}"/>
    <pc:docChg chg="modSld">
      <pc:chgData name="Gjestebruker" userId="" providerId="Windows Live" clId="Web-{150A3F88-F781-4A16-8B5A-CD95CD221665}" dt="2020-07-29T15:06:38.748" v="0" actId="1076"/>
      <pc:docMkLst>
        <pc:docMk/>
      </pc:docMkLst>
      <pc:sldChg chg="modSp">
        <pc:chgData name="Gjestebruker" userId="" providerId="Windows Live" clId="Web-{150A3F88-F781-4A16-8B5A-CD95CD221665}" dt="2020-07-29T15:06:38.748" v="0" actId="1076"/>
        <pc:sldMkLst>
          <pc:docMk/>
          <pc:sldMk cId="2248123878" sldId="295"/>
        </pc:sldMkLst>
        <pc:spChg chg="mod">
          <ac:chgData name="Gjestebruker" userId="" providerId="Windows Live" clId="Web-{150A3F88-F781-4A16-8B5A-CD95CD221665}" dt="2020-07-29T15:06:38.748" v="0" actId="1076"/>
          <ac:spMkLst>
            <pc:docMk/>
            <pc:sldMk cId="2248123878" sldId="295"/>
            <ac:spMk id="3" creationId="{3F9C6884-1CE6-43A2-9EA3-4DB4D4BE8D4A}"/>
          </ac:spMkLst>
        </pc:spChg>
      </pc:sldChg>
    </pc:docChg>
  </pc:docChgLst>
  <pc:docChgLst>
    <pc:chgData name="aashildbirkeland" userId="S::aashildbirkeland_hotmail.com#ext#@statoilsrm.onmicrosoft.com::286c8e40-84c5-4fab-ac15-a1f45bb0b503" providerId="AD" clId="Web-{A289BA33-787F-4B8A-9D4B-51D8FFBFD940}"/>
    <pc:docChg chg="modSld">
      <pc:chgData name="aashildbirkeland" userId="S::aashildbirkeland_hotmail.com#ext#@statoilsrm.onmicrosoft.com::286c8e40-84c5-4fab-ac15-a1f45bb0b503" providerId="AD" clId="Web-{A289BA33-787F-4B8A-9D4B-51D8FFBFD940}" dt="2020-07-20T09:29:59.757" v="12" actId="20577"/>
      <pc:docMkLst>
        <pc:docMk/>
      </pc:docMkLst>
      <pc:sldChg chg="modSp">
        <pc:chgData name="aashildbirkeland" userId="S::aashildbirkeland_hotmail.com#ext#@statoilsrm.onmicrosoft.com::286c8e40-84c5-4fab-ac15-a1f45bb0b503" providerId="AD" clId="Web-{A289BA33-787F-4B8A-9D4B-51D8FFBFD940}" dt="2020-07-20T09:29:59.757" v="12" actId="20577"/>
        <pc:sldMkLst>
          <pc:docMk/>
          <pc:sldMk cId="4007871920" sldId="256"/>
        </pc:sldMkLst>
        <pc:spChg chg="mod">
          <ac:chgData name="aashildbirkeland" userId="S::aashildbirkeland_hotmail.com#ext#@statoilsrm.onmicrosoft.com::286c8e40-84c5-4fab-ac15-a1f45bb0b503" providerId="AD" clId="Web-{A289BA33-787F-4B8A-9D4B-51D8FFBFD940}" dt="2020-07-20T09:29:59.757" v="12" actId="20577"/>
          <ac:spMkLst>
            <pc:docMk/>
            <pc:sldMk cId="4007871920" sldId="256"/>
            <ac:spMk id="3" creationId="{1202B5F4-B7FD-43A5-8728-5F00963B0520}"/>
          </ac:spMkLst>
        </pc:spChg>
      </pc:sldChg>
    </pc:docChg>
  </pc:docChgLst>
  <pc:docChgLst>
    <pc:chgData name="Martin Gjerde" userId="90146f92ea0a0a1f" providerId="Windows Live" clId="Web-{6962C1D5-0AF2-4855-B6E7-3BA16BD7623E}"/>
    <pc:docChg chg="modSld">
      <pc:chgData name="Martin Gjerde" userId="90146f92ea0a0a1f" providerId="Windows Live" clId="Web-{6962C1D5-0AF2-4855-B6E7-3BA16BD7623E}" dt="2020-07-31T08:26:06.085" v="19" actId="20577"/>
      <pc:docMkLst>
        <pc:docMk/>
      </pc:docMkLst>
      <pc:sldChg chg="modSp">
        <pc:chgData name="Martin Gjerde" userId="90146f92ea0a0a1f" providerId="Windows Live" clId="Web-{6962C1D5-0AF2-4855-B6E7-3BA16BD7623E}" dt="2020-07-31T08:26:06.085" v="19" actId="20577"/>
        <pc:sldMkLst>
          <pc:docMk/>
          <pc:sldMk cId="2751211237" sldId="292"/>
        </pc:sldMkLst>
        <pc:spChg chg="mod">
          <ac:chgData name="Martin Gjerde" userId="90146f92ea0a0a1f" providerId="Windows Live" clId="Web-{6962C1D5-0AF2-4855-B6E7-3BA16BD7623E}" dt="2020-07-31T08:26:06.085" v="19" actId="20577"/>
          <ac:spMkLst>
            <pc:docMk/>
            <pc:sldMk cId="2751211237" sldId="292"/>
            <ac:spMk id="3" creationId="{8D0A5F6A-A139-43E5-A2F0-7D18EE5C5D0B}"/>
          </ac:spMkLst>
        </pc:spChg>
      </pc:sldChg>
      <pc:sldChg chg="addSp modSp">
        <pc:chgData name="Martin Gjerde" userId="90146f92ea0a0a1f" providerId="Windows Live" clId="Web-{6962C1D5-0AF2-4855-B6E7-3BA16BD7623E}" dt="2020-07-31T08:15:26.723" v="13" actId="1076"/>
        <pc:sldMkLst>
          <pc:docMk/>
          <pc:sldMk cId="1345080350" sldId="315"/>
        </pc:sldMkLst>
        <pc:spChg chg="add mod">
          <ac:chgData name="Martin Gjerde" userId="90146f92ea0a0a1f" providerId="Windows Live" clId="Web-{6962C1D5-0AF2-4855-B6E7-3BA16BD7623E}" dt="2020-07-31T08:15:06.331" v="6" actId="1076"/>
          <ac:spMkLst>
            <pc:docMk/>
            <pc:sldMk cId="1345080350" sldId="315"/>
            <ac:spMk id="7" creationId="{01A409E6-CACD-487E-950C-FFCC977AA6BF}"/>
          </ac:spMkLst>
        </pc:spChg>
        <pc:spChg chg="add mod">
          <ac:chgData name="Martin Gjerde" userId="90146f92ea0a0a1f" providerId="Windows Live" clId="Web-{6962C1D5-0AF2-4855-B6E7-3BA16BD7623E}" dt="2020-07-31T08:15:26.723" v="13" actId="1076"/>
          <ac:spMkLst>
            <pc:docMk/>
            <pc:sldMk cId="1345080350" sldId="315"/>
            <ac:spMk id="8" creationId="{B7CF4712-2091-4FC9-973B-CAF2E40A237C}"/>
          </ac:spMkLst>
        </pc:spChg>
      </pc:sldChg>
    </pc:docChg>
  </pc:docChgLst>
  <pc:docChgLst>
    <pc:chgData name="aashildbirkeland" userId="S::aashildbirkeland_hotmail.com#ext#@statoilsrm.onmicrosoft.com::286c8e40-84c5-4fab-ac15-a1f45bb0b503" providerId="AD" clId="Web-{1BE718BC-7126-4E38-A5EC-2794111D9607}"/>
    <pc:docChg chg="modSld">
      <pc:chgData name="aashildbirkeland" userId="S::aashildbirkeland_hotmail.com#ext#@statoilsrm.onmicrosoft.com::286c8e40-84c5-4fab-ac15-a1f45bb0b503" providerId="AD" clId="Web-{1BE718BC-7126-4E38-A5EC-2794111D9607}" dt="2020-07-20T09:49:08.460" v="3" actId="1076"/>
      <pc:docMkLst>
        <pc:docMk/>
      </pc:docMkLst>
      <pc:sldChg chg="modSp">
        <pc:chgData name="aashildbirkeland" userId="S::aashildbirkeland_hotmail.com#ext#@statoilsrm.onmicrosoft.com::286c8e40-84c5-4fab-ac15-a1f45bb0b503" providerId="AD" clId="Web-{1BE718BC-7126-4E38-A5EC-2794111D9607}" dt="2020-07-20T09:49:08.460" v="3" actId="1076"/>
        <pc:sldMkLst>
          <pc:docMk/>
          <pc:sldMk cId="4007871920" sldId="256"/>
        </pc:sldMkLst>
        <pc:spChg chg="mod">
          <ac:chgData name="aashildbirkeland" userId="S::aashildbirkeland_hotmail.com#ext#@statoilsrm.onmicrosoft.com::286c8e40-84c5-4fab-ac15-a1f45bb0b503" providerId="AD" clId="Web-{1BE718BC-7126-4E38-A5EC-2794111D9607}" dt="2020-07-20T09:49:08.460" v="3" actId="1076"/>
          <ac:spMkLst>
            <pc:docMk/>
            <pc:sldMk cId="4007871920" sldId="256"/>
            <ac:spMk id="2" creationId="{6485A2D5-8E0C-4CE7-B66B-85030A5E4831}"/>
          </ac:spMkLst>
        </pc:spChg>
      </pc:sldChg>
    </pc:docChg>
  </pc:docChgLst>
  <pc:docChgLst>
    <pc:chgData name="Håkon Atlason" userId="5e04216f5ad695bf" providerId="Windows Live" clId="Web-{FFC04223-EBD9-4920-A6CE-84E7A52E4AC6}"/>
    <pc:docChg chg="addSld delSld modSld sldOrd addMainMaster">
      <pc:chgData name="Håkon Atlason" userId="5e04216f5ad695bf" providerId="Windows Live" clId="Web-{FFC04223-EBD9-4920-A6CE-84E7A52E4AC6}" dt="2020-07-23T07:50:39.382" v="216"/>
      <pc:docMkLst>
        <pc:docMk/>
      </pc:docMkLst>
      <pc:sldChg chg="addSp delSp modSp">
        <pc:chgData name="Håkon Atlason" userId="5e04216f5ad695bf" providerId="Windows Live" clId="Web-{FFC04223-EBD9-4920-A6CE-84E7A52E4AC6}" dt="2020-07-23T07:44:40.510" v="96"/>
        <pc:sldMkLst>
          <pc:docMk/>
          <pc:sldMk cId="4007871920" sldId="256"/>
        </pc:sldMkLst>
        <pc:spChg chg="add del mod">
          <ac:chgData name="Håkon Atlason" userId="5e04216f5ad695bf" providerId="Windows Live" clId="Web-{FFC04223-EBD9-4920-A6CE-84E7A52E4AC6}" dt="2020-07-23T07:44:40.510" v="96"/>
          <ac:spMkLst>
            <pc:docMk/>
            <pc:sldMk cId="4007871920" sldId="256"/>
            <ac:spMk id="4" creationId="{0FA1DB88-7194-4591-A07B-4ADEA3D09C4D}"/>
          </ac:spMkLst>
        </pc:spChg>
      </pc:sldChg>
      <pc:sldChg chg="modSp add del ord replId">
        <pc:chgData name="Håkon Atlason" userId="5e04216f5ad695bf" providerId="Windows Live" clId="Web-{FFC04223-EBD9-4920-A6CE-84E7A52E4AC6}" dt="2020-07-23T07:44:44.228" v="125"/>
        <pc:sldMkLst>
          <pc:docMk/>
          <pc:sldMk cId="2721846563" sldId="276"/>
        </pc:sldMkLst>
        <pc:spChg chg="mod">
          <ac:chgData name="Håkon Atlason" userId="5e04216f5ad695bf" providerId="Windows Live" clId="Web-{FFC04223-EBD9-4920-A6CE-84E7A52E4AC6}" dt="2020-07-23T07:44:42.166" v="123" actId="20577"/>
          <ac:spMkLst>
            <pc:docMk/>
            <pc:sldMk cId="2721846563" sldId="276"/>
            <ac:spMk id="2" creationId="{A637C0E3-6401-405A-AE04-CD267C70DA21}"/>
          </ac:spMkLst>
        </pc:spChg>
        <pc:spChg chg="mod">
          <ac:chgData name="Håkon Atlason" userId="5e04216f5ad695bf" providerId="Windows Live" clId="Web-{FFC04223-EBD9-4920-A6CE-84E7A52E4AC6}" dt="2020-07-23T07:44:41.135" v="97" actId="20577"/>
          <ac:spMkLst>
            <pc:docMk/>
            <pc:sldMk cId="2721846563" sldId="276"/>
            <ac:spMk id="3" creationId="{C630BBE3-BC46-4767-88B7-37AE96A3A999}"/>
          </ac:spMkLst>
        </pc:spChg>
      </pc:sldChg>
      <pc:sldChg chg="add ord">
        <pc:chgData name="Håkon Atlason" userId="5e04216f5ad695bf" providerId="Windows Live" clId="Web-{FFC04223-EBD9-4920-A6CE-84E7A52E4AC6}" dt="2020-07-23T07:45:33.057" v="127"/>
        <pc:sldMkLst>
          <pc:docMk/>
          <pc:sldMk cId="3455939475" sldId="276"/>
        </pc:sldMkLst>
      </pc:sldChg>
      <pc:sldChg chg="modSp add mod ord setBg">
        <pc:chgData name="Håkon Atlason" userId="5e04216f5ad695bf" providerId="Windows Live" clId="Web-{FFC04223-EBD9-4920-A6CE-84E7A52E4AC6}" dt="2020-07-23T07:50:39.382" v="216"/>
        <pc:sldMkLst>
          <pc:docMk/>
          <pc:sldMk cId="711955200" sldId="277"/>
        </pc:sldMkLst>
        <pc:spChg chg="mod">
          <ac:chgData name="Håkon Atlason" userId="5e04216f5ad695bf" providerId="Windows Live" clId="Web-{FFC04223-EBD9-4920-A6CE-84E7A52E4AC6}" dt="2020-07-23T07:47:52.581" v="205" actId="20577"/>
          <ac:spMkLst>
            <pc:docMk/>
            <pc:sldMk cId="711955200" sldId="277"/>
            <ac:spMk id="2" creationId="{6485A2D5-8E0C-4CE7-B66B-85030A5E4831}"/>
          </ac:spMkLst>
        </pc:spChg>
        <pc:spChg chg="mod">
          <ac:chgData name="Håkon Atlason" userId="5e04216f5ad695bf" providerId="Windows Live" clId="Web-{FFC04223-EBD9-4920-A6CE-84E7A52E4AC6}" dt="2020-07-23T07:48:01.183" v="214" actId="20577"/>
          <ac:spMkLst>
            <pc:docMk/>
            <pc:sldMk cId="711955200" sldId="277"/>
            <ac:spMk id="3" creationId="{1202B5F4-B7FD-43A5-8728-5F00963B0520}"/>
          </ac:spMkLst>
        </pc:spChg>
      </pc:sldChg>
      <pc:sldMasterChg chg="add addSldLayout">
        <pc:chgData name="Håkon Atlason" userId="5e04216f5ad695bf" providerId="Windows Live" clId="Web-{FFC04223-EBD9-4920-A6CE-84E7A52E4AC6}" dt="2020-07-23T07:45:45.104" v="128"/>
        <pc:sldMasterMkLst>
          <pc:docMk/>
          <pc:sldMasterMk cId="556485694" sldId="2147483719"/>
        </pc:sldMasterMkLst>
        <pc:sldLayoutChg chg="add">
          <pc:chgData name="Håkon Atlason" userId="5e04216f5ad695bf" providerId="Windows Live" clId="Web-{FFC04223-EBD9-4920-A6CE-84E7A52E4AC6}" dt="2020-07-23T07:45:45.104" v="128"/>
          <pc:sldLayoutMkLst>
            <pc:docMk/>
            <pc:sldMasterMk cId="556485694" sldId="2147483697"/>
            <pc:sldLayoutMk cId="377171306" sldId="2147483698"/>
          </pc:sldLayoutMkLst>
        </pc:sldLayoutChg>
        <pc:sldLayoutChg chg="add">
          <pc:chgData name="Håkon Atlason" userId="5e04216f5ad695bf" providerId="Windows Live" clId="Web-{FFC04223-EBD9-4920-A6CE-84E7A52E4AC6}" dt="2020-07-23T07:45:45.104" v="128"/>
          <pc:sldLayoutMkLst>
            <pc:docMk/>
            <pc:sldMasterMk cId="556485694" sldId="2147483697"/>
            <pc:sldLayoutMk cId="2799257223" sldId="2147483699"/>
          </pc:sldLayoutMkLst>
        </pc:sldLayoutChg>
        <pc:sldLayoutChg chg="add">
          <pc:chgData name="Håkon Atlason" userId="5e04216f5ad695bf" providerId="Windows Live" clId="Web-{FFC04223-EBD9-4920-A6CE-84E7A52E4AC6}" dt="2020-07-23T07:45:45.104" v="128"/>
          <pc:sldLayoutMkLst>
            <pc:docMk/>
            <pc:sldMasterMk cId="556485694" sldId="2147483697"/>
            <pc:sldLayoutMk cId="2110073998" sldId="2147483700"/>
          </pc:sldLayoutMkLst>
        </pc:sldLayoutChg>
        <pc:sldLayoutChg chg="add">
          <pc:chgData name="Håkon Atlason" userId="5e04216f5ad695bf" providerId="Windows Live" clId="Web-{FFC04223-EBD9-4920-A6CE-84E7A52E4AC6}" dt="2020-07-23T07:45:45.104" v="128"/>
          <pc:sldLayoutMkLst>
            <pc:docMk/>
            <pc:sldMasterMk cId="556485694" sldId="2147483697"/>
            <pc:sldLayoutMk cId="117391466" sldId="2147483701"/>
          </pc:sldLayoutMkLst>
        </pc:sldLayoutChg>
        <pc:sldLayoutChg chg="add">
          <pc:chgData name="Håkon Atlason" userId="5e04216f5ad695bf" providerId="Windows Live" clId="Web-{FFC04223-EBD9-4920-A6CE-84E7A52E4AC6}" dt="2020-07-23T07:45:45.104" v="128"/>
          <pc:sldLayoutMkLst>
            <pc:docMk/>
            <pc:sldMasterMk cId="556485694" sldId="2147483697"/>
            <pc:sldLayoutMk cId="936413890" sldId="2147483702"/>
          </pc:sldLayoutMkLst>
        </pc:sldLayoutChg>
        <pc:sldLayoutChg chg="add">
          <pc:chgData name="Håkon Atlason" userId="5e04216f5ad695bf" providerId="Windows Live" clId="Web-{FFC04223-EBD9-4920-A6CE-84E7A52E4AC6}" dt="2020-07-23T07:45:45.104" v="128"/>
          <pc:sldLayoutMkLst>
            <pc:docMk/>
            <pc:sldMasterMk cId="556485694" sldId="2147483697"/>
            <pc:sldLayoutMk cId="2956980773" sldId="2147483703"/>
          </pc:sldLayoutMkLst>
        </pc:sldLayoutChg>
        <pc:sldLayoutChg chg="add">
          <pc:chgData name="Håkon Atlason" userId="5e04216f5ad695bf" providerId="Windows Live" clId="Web-{FFC04223-EBD9-4920-A6CE-84E7A52E4AC6}" dt="2020-07-23T07:45:45.104" v="128"/>
          <pc:sldLayoutMkLst>
            <pc:docMk/>
            <pc:sldMasterMk cId="556485694" sldId="2147483697"/>
            <pc:sldLayoutMk cId="2376420709" sldId="2147483704"/>
          </pc:sldLayoutMkLst>
        </pc:sldLayoutChg>
        <pc:sldLayoutChg chg="add">
          <pc:chgData name="Håkon Atlason" userId="5e04216f5ad695bf" providerId="Windows Live" clId="Web-{FFC04223-EBD9-4920-A6CE-84E7A52E4AC6}" dt="2020-07-23T07:45:45.104" v="128"/>
          <pc:sldLayoutMkLst>
            <pc:docMk/>
            <pc:sldMasterMk cId="556485694" sldId="2147483697"/>
            <pc:sldLayoutMk cId="3250340052" sldId="2147483705"/>
          </pc:sldLayoutMkLst>
        </pc:sldLayoutChg>
        <pc:sldLayoutChg chg="add">
          <pc:chgData name="Håkon Atlason" userId="5e04216f5ad695bf" providerId="Windows Live" clId="Web-{FFC04223-EBD9-4920-A6CE-84E7A52E4AC6}" dt="2020-07-23T07:45:45.104" v="128"/>
          <pc:sldLayoutMkLst>
            <pc:docMk/>
            <pc:sldMasterMk cId="556485694" sldId="2147483697"/>
            <pc:sldLayoutMk cId="170894927" sldId="2147483706"/>
          </pc:sldLayoutMkLst>
        </pc:sldLayoutChg>
        <pc:sldLayoutChg chg="add">
          <pc:chgData name="Håkon Atlason" userId="5e04216f5ad695bf" providerId="Windows Live" clId="Web-{FFC04223-EBD9-4920-A6CE-84E7A52E4AC6}" dt="2020-07-23T07:45:45.104" v="128"/>
          <pc:sldLayoutMkLst>
            <pc:docMk/>
            <pc:sldMasterMk cId="556485694" sldId="2147483697"/>
            <pc:sldLayoutMk cId="435725727" sldId="2147483707"/>
          </pc:sldLayoutMkLst>
        </pc:sldLayoutChg>
        <pc:sldLayoutChg chg="add">
          <pc:chgData name="Håkon Atlason" userId="5e04216f5ad695bf" providerId="Windows Live" clId="Web-{FFC04223-EBD9-4920-A6CE-84E7A52E4AC6}" dt="2020-07-23T07:45:45.104" v="128"/>
          <pc:sldLayoutMkLst>
            <pc:docMk/>
            <pc:sldMasterMk cId="556485694" sldId="2147483697"/>
            <pc:sldLayoutMk cId="132249099" sldId="2147483708"/>
          </pc:sldLayoutMkLst>
        </pc:sldLayoutChg>
        <pc:sldLayoutChg chg="add">
          <pc:chgData name="Håkon Atlason" userId="5e04216f5ad695bf" providerId="Windows Live" clId="Web-{FFC04223-EBD9-4920-A6CE-84E7A52E4AC6}" dt="2020-07-23T07:45:45.104" v="128"/>
          <pc:sldLayoutMkLst>
            <pc:docMk/>
            <pc:sldMasterMk cId="556485694" sldId="2147483697"/>
            <pc:sldLayoutMk cId="1385950178" sldId="2147483709"/>
          </pc:sldLayoutMkLst>
        </pc:sldLayoutChg>
        <pc:sldLayoutChg chg="add">
          <pc:chgData name="Håkon Atlason" userId="5e04216f5ad695bf" providerId="Windows Live" clId="Web-{FFC04223-EBD9-4920-A6CE-84E7A52E4AC6}" dt="2020-07-23T07:45:45.104" v="128"/>
          <pc:sldLayoutMkLst>
            <pc:docMk/>
            <pc:sldMasterMk cId="556485694" sldId="2147483697"/>
            <pc:sldLayoutMk cId="3162090372" sldId="2147483710"/>
          </pc:sldLayoutMkLst>
        </pc:sldLayoutChg>
        <pc:sldLayoutChg chg="add">
          <pc:chgData name="Håkon Atlason" userId="5e04216f5ad695bf" providerId="Windows Live" clId="Web-{FFC04223-EBD9-4920-A6CE-84E7A52E4AC6}" dt="2020-07-23T07:45:45.104" v="128"/>
          <pc:sldLayoutMkLst>
            <pc:docMk/>
            <pc:sldMasterMk cId="556485694" sldId="2147483697"/>
            <pc:sldLayoutMk cId="2265370132" sldId="2147483711"/>
          </pc:sldLayoutMkLst>
        </pc:sldLayoutChg>
        <pc:sldLayoutChg chg="add">
          <pc:chgData name="Håkon Atlason" userId="5e04216f5ad695bf" providerId="Windows Live" clId="Web-{FFC04223-EBD9-4920-A6CE-84E7A52E4AC6}" dt="2020-07-23T07:45:45.104" v="128"/>
          <pc:sldLayoutMkLst>
            <pc:docMk/>
            <pc:sldMasterMk cId="556485694" sldId="2147483697"/>
            <pc:sldLayoutMk cId="1923866176" sldId="2147483712"/>
          </pc:sldLayoutMkLst>
        </pc:sldLayoutChg>
        <pc:sldLayoutChg chg="add">
          <pc:chgData name="Håkon Atlason" userId="5e04216f5ad695bf" providerId="Windows Live" clId="Web-{FFC04223-EBD9-4920-A6CE-84E7A52E4AC6}" dt="2020-07-23T07:45:45.104" v="128"/>
          <pc:sldLayoutMkLst>
            <pc:docMk/>
            <pc:sldMasterMk cId="556485694" sldId="2147483697"/>
            <pc:sldLayoutMk cId="3550010102" sldId="2147483713"/>
          </pc:sldLayoutMkLst>
        </pc:sldLayoutChg>
        <pc:sldLayoutChg chg="add">
          <pc:chgData name="Håkon Atlason" userId="5e04216f5ad695bf" providerId="Windows Live" clId="Web-{FFC04223-EBD9-4920-A6CE-84E7A52E4AC6}" dt="2020-07-23T07:45:45.104" v="128"/>
          <pc:sldLayoutMkLst>
            <pc:docMk/>
            <pc:sldMasterMk cId="556485694" sldId="2147483697"/>
            <pc:sldLayoutMk cId="2095484630" sldId="2147483714"/>
          </pc:sldLayoutMkLst>
        </pc:sldLayoutChg>
        <pc:sldLayoutChg chg="add">
          <pc:chgData name="Håkon Atlason" userId="5e04216f5ad695bf" providerId="Windows Live" clId="Web-{FFC04223-EBD9-4920-A6CE-84E7A52E4AC6}" dt="2020-07-23T07:45:45.104" v="128"/>
          <pc:sldLayoutMkLst>
            <pc:docMk/>
            <pc:sldMasterMk cId="556485694" sldId="2147483697"/>
            <pc:sldLayoutMk cId="2097953046" sldId="2147483715"/>
          </pc:sldLayoutMkLst>
        </pc:sldLayoutChg>
        <pc:sldLayoutChg chg="add">
          <pc:chgData name="Håkon Atlason" userId="5e04216f5ad695bf" providerId="Windows Live" clId="Web-{FFC04223-EBD9-4920-A6CE-84E7A52E4AC6}" dt="2020-07-23T07:45:45.104" v="128"/>
          <pc:sldLayoutMkLst>
            <pc:docMk/>
            <pc:sldMasterMk cId="556485694" sldId="2147483697"/>
            <pc:sldLayoutMk cId="2661725142" sldId="2147483716"/>
          </pc:sldLayoutMkLst>
        </pc:sldLayoutChg>
        <pc:sldLayoutChg chg="add">
          <pc:chgData name="Håkon Atlason" userId="5e04216f5ad695bf" providerId="Windows Live" clId="Web-{FFC04223-EBD9-4920-A6CE-84E7A52E4AC6}" dt="2020-07-23T07:45:45.104" v="128"/>
          <pc:sldLayoutMkLst>
            <pc:docMk/>
            <pc:sldMasterMk cId="556485694" sldId="2147483697"/>
            <pc:sldLayoutMk cId="3350010912" sldId="2147483717"/>
          </pc:sldLayoutMkLst>
        </pc:sldLayoutChg>
      </pc:sldMasterChg>
    </pc:docChg>
  </pc:docChgLst>
  <pc:docChgLst>
    <pc:chgData name="Gjestebruker" providerId="Windows Live" clId="Web-{4663CF41-09DD-4BB7-AB8D-8E7DA3FA7F00}"/>
    <pc:docChg chg="modSld">
      <pc:chgData name="Gjestebruker" userId="" providerId="Windows Live" clId="Web-{4663CF41-09DD-4BB7-AB8D-8E7DA3FA7F00}" dt="2020-07-28T08:54:57.103" v="285" actId="20577"/>
      <pc:docMkLst>
        <pc:docMk/>
      </pc:docMkLst>
      <pc:sldChg chg="modSp">
        <pc:chgData name="Gjestebruker" userId="" providerId="Windows Live" clId="Web-{4663CF41-09DD-4BB7-AB8D-8E7DA3FA7F00}" dt="2020-07-28T07:26:30.432" v="48" actId="20577"/>
        <pc:sldMkLst>
          <pc:docMk/>
          <pc:sldMk cId="508050592" sldId="278"/>
        </pc:sldMkLst>
        <pc:spChg chg="mod">
          <ac:chgData name="Gjestebruker" userId="" providerId="Windows Live" clId="Web-{4663CF41-09DD-4BB7-AB8D-8E7DA3FA7F00}" dt="2020-07-28T07:26:30.432" v="48" actId="20577"/>
          <ac:spMkLst>
            <pc:docMk/>
            <pc:sldMk cId="508050592" sldId="278"/>
            <ac:spMk id="6" creationId="{843F7B64-B5D0-4D38-855E-D14BBF2583DA}"/>
          </ac:spMkLst>
        </pc:spChg>
        <pc:picChg chg="mod">
          <ac:chgData name="Gjestebruker" userId="" providerId="Windows Live" clId="Web-{4663CF41-09DD-4BB7-AB8D-8E7DA3FA7F00}" dt="2020-07-28T07:26:21.635" v="46" actId="1076"/>
          <ac:picMkLst>
            <pc:docMk/>
            <pc:sldMk cId="508050592" sldId="278"/>
            <ac:picMk id="8" creationId="{49DDD706-7D37-4A5D-B52C-2021D9963D16}"/>
          </ac:picMkLst>
        </pc:picChg>
      </pc:sldChg>
      <pc:sldChg chg="modSp">
        <pc:chgData name="Gjestebruker" userId="" providerId="Windows Live" clId="Web-{4663CF41-09DD-4BB7-AB8D-8E7DA3FA7F00}" dt="2020-07-28T08:54:57.103" v="285" actId="20577"/>
        <pc:sldMkLst>
          <pc:docMk/>
          <pc:sldMk cId="303847140" sldId="280"/>
        </pc:sldMkLst>
        <pc:spChg chg="mod">
          <ac:chgData name="Gjestebruker" userId="" providerId="Windows Live" clId="Web-{4663CF41-09DD-4BB7-AB8D-8E7DA3FA7F00}" dt="2020-07-28T08:54:57.103" v="285" actId="20577"/>
          <ac:spMkLst>
            <pc:docMk/>
            <pc:sldMk cId="303847140" sldId="280"/>
            <ac:spMk id="3" creationId="{3F9C6884-1CE6-43A2-9EA3-4DB4D4BE8D4A}"/>
          </ac:spMkLst>
        </pc:spChg>
      </pc:sldChg>
    </pc:docChg>
  </pc:docChgLst>
  <pc:docChgLst>
    <pc:chgData name="Ayaz Sharifov" userId="31e1d2d98a7bde6f" providerId="Windows Live" clId="Web-{7DA9CDAD-431D-4DA5-B983-12BDFABD08FD}"/>
    <pc:docChg chg="modSld">
      <pc:chgData name="Ayaz Sharifov" userId="31e1d2d98a7bde6f" providerId="Windows Live" clId="Web-{7DA9CDAD-431D-4DA5-B983-12BDFABD08FD}" dt="2020-07-27T10:45:45.592" v="0" actId="1076"/>
      <pc:docMkLst>
        <pc:docMk/>
      </pc:docMkLst>
      <pc:sldChg chg="modSp">
        <pc:chgData name="Ayaz Sharifov" userId="31e1d2d98a7bde6f" providerId="Windows Live" clId="Web-{7DA9CDAD-431D-4DA5-B983-12BDFABD08FD}" dt="2020-07-27T10:45:45.592" v="0" actId="1076"/>
        <pc:sldMkLst>
          <pc:docMk/>
          <pc:sldMk cId="671846064" sldId="282"/>
        </pc:sldMkLst>
        <pc:picChg chg="mod">
          <ac:chgData name="Ayaz Sharifov" userId="31e1d2d98a7bde6f" providerId="Windows Live" clId="Web-{7DA9CDAD-431D-4DA5-B983-12BDFABD08FD}" dt="2020-07-27T10:45:45.592" v="0" actId="1076"/>
          <ac:picMkLst>
            <pc:docMk/>
            <pc:sldMk cId="671846064" sldId="282"/>
            <ac:picMk id="5" creationId="{4EF762B5-19E5-4801-BDEA-B4470452C5D0}"/>
          </ac:picMkLst>
        </pc:picChg>
      </pc:sldChg>
    </pc:docChg>
  </pc:docChgLst>
  <pc:docChgLst>
    <pc:chgData name="Gjestebruker" providerId="Windows Live" clId="Web-{55061E8A-A236-4047-8A0A-DF0D1A875629}"/>
    <pc:docChg chg="modSld">
      <pc:chgData name="Gjestebruker" userId="" providerId="Windows Live" clId="Web-{55061E8A-A236-4047-8A0A-DF0D1A875629}" dt="2020-07-27T14:14:41.002" v="410"/>
      <pc:docMkLst>
        <pc:docMk/>
      </pc:docMkLst>
      <pc:sldChg chg="modNotes">
        <pc:chgData name="Gjestebruker" userId="" providerId="Windows Live" clId="Web-{55061E8A-A236-4047-8A0A-DF0D1A875629}" dt="2020-07-27T14:14:41.002" v="410"/>
        <pc:sldMkLst>
          <pc:docMk/>
          <pc:sldMk cId="1694811183" sldId="286"/>
        </pc:sldMkLst>
      </pc:sldChg>
    </pc:docChg>
  </pc:docChgLst>
  <pc:docChgLst>
    <pc:chgData name="Martin Gjerde" userId="90146f92ea0a0a1f" providerId="Windows Live" clId="Web-{5AFF23CA-B6E9-4A5A-9225-9AC4A4723543}"/>
    <pc:docChg chg="modSld">
      <pc:chgData name="Martin Gjerde" userId="90146f92ea0a0a1f" providerId="Windows Live" clId="Web-{5AFF23CA-B6E9-4A5A-9225-9AC4A4723543}" dt="2020-07-27T10:52:41.258" v="489" actId="20577"/>
      <pc:docMkLst>
        <pc:docMk/>
      </pc:docMkLst>
      <pc:sldChg chg="modSp">
        <pc:chgData name="Martin Gjerde" userId="90146f92ea0a0a1f" providerId="Windows Live" clId="Web-{5AFF23CA-B6E9-4A5A-9225-9AC4A4723543}" dt="2020-07-27T10:46:40.786" v="409" actId="20577"/>
        <pc:sldMkLst>
          <pc:docMk/>
          <pc:sldMk cId="508050592" sldId="278"/>
        </pc:sldMkLst>
        <pc:spChg chg="mod">
          <ac:chgData name="Martin Gjerde" userId="90146f92ea0a0a1f" providerId="Windows Live" clId="Web-{5AFF23CA-B6E9-4A5A-9225-9AC4A4723543}" dt="2020-07-27T10:46:40.786" v="409" actId="20577"/>
          <ac:spMkLst>
            <pc:docMk/>
            <pc:sldMk cId="508050592" sldId="278"/>
            <ac:spMk id="3" creationId="{CE182236-CC66-44E0-9667-2ED25158A509}"/>
          </ac:spMkLst>
        </pc:spChg>
      </pc:sldChg>
      <pc:sldChg chg="modSp">
        <pc:chgData name="Martin Gjerde" userId="90146f92ea0a0a1f" providerId="Windows Live" clId="Web-{5AFF23CA-B6E9-4A5A-9225-9AC4A4723543}" dt="2020-07-27T10:52:41.258" v="489" actId="20577"/>
        <pc:sldMkLst>
          <pc:docMk/>
          <pc:sldMk cId="303847140" sldId="280"/>
        </pc:sldMkLst>
        <pc:spChg chg="mod">
          <ac:chgData name="Martin Gjerde" userId="90146f92ea0a0a1f" providerId="Windows Live" clId="Web-{5AFF23CA-B6E9-4A5A-9225-9AC4A4723543}" dt="2020-07-27T10:52:41.258" v="489" actId="20577"/>
          <ac:spMkLst>
            <pc:docMk/>
            <pc:sldMk cId="303847140" sldId="280"/>
            <ac:spMk id="3" creationId="{3F9C6884-1CE6-43A2-9EA3-4DB4D4BE8D4A}"/>
          </ac:spMkLst>
        </pc:spChg>
      </pc:sldChg>
      <pc:sldChg chg="modSp">
        <pc:chgData name="Martin Gjerde" userId="90146f92ea0a0a1f" providerId="Windows Live" clId="Web-{5AFF23CA-B6E9-4A5A-9225-9AC4A4723543}" dt="2020-07-27T10:37:33.453" v="84" actId="20577"/>
        <pc:sldMkLst>
          <pc:docMk/>
          <pc:sldMk cId="3718997131" sldId="281"/>
        </pc:sldMkLst>
        <pc:spChg chg="mod">
          <ac:chgData name="Martin Gjerde" userId="90146f92ea0a0a1f" providerId="Windows Live" clId="Web-{5AFF23CA-B6E9-4A5A-9225-9AC4A4723543}" dt="2020-07-27T10:37:33.453" v="84" actId="20577"/>
          <ac:spMkLst>
            <pc:docMk/>
            <pc:sldMk cId="3718997131" sldId="281"/>
            <ac:spMk id="3" creationId="{556773FC-81C1-4E18-A37A-C634CCEB93AE}"/>
          </ac:spMkLst>
        </pc:spChg>
      </pc:sldChg>
      <pc:sldChg chg="addSp modSp">
        <pc:chgData name="Martin Gjerde" userId="90146f92ea0a0a1f" providerId="Windows Live" clId="Web-{5AFF23CA-B6E9-4A5A-9225-9AC4A4723543}" dt="2020-07-27T10:40:07.345" v="349" actId="20577"/>
        <pc:sldMkLst>
          <pc:docMk/>
          <pc:sldMk cId="671846064" sldId="282"/>
        </pc:sldMkLst>
        <pc:spChg chg="add mod">
          <ac:chgData name="Martin Gjerde" userId="90146f92ea0a0a1f" providerId="Windows Live" clId="Web-{5AFF23CA-B6E9-4A5A-9225-9AC4A4723543}" dt="2020-07-27T10:40:07.345" v="349" actId="20577"/>
          <ac:spMkLst>
            <pc:docMk/>
            <pc:sldMk cId="671846064" sldId="282"/>
            <ac:spMk id="3" creationId="{D4DE79B8-9143-444A-8859-DC742271274A}"/>
          </ac:spMkLst>
        </pc:spChg>
      </pc:sldChg>
      <pc:sldChg chg="modSp">
        <pc:chgData name="Martin Gjerde" userId="90146f92ea0a0a1f" providerId="Windows Live" clId="Web-{5AFF23CA-B6E9-4A5A-9225-9AC4A4723543}" dt="2020-07-27T10:45:31.113" v="392" actId="20577"/>
        <pc:sldMkLst>
          <pc:docMk/>
          <pc:sldMk cId="2974556626" sldId="283"/>
        </pc:sldMkLst>
        <pc:spChg chg="mod">
          <ac:chgData name="Martin Gjerde" userId="90146f92ea0a0a1f" providerId="Windows Live" clId="Web-{5AFF23CA-B6E9-4A5A-9225-9AC4A4723543}" dt="2020-07-27T10:45:31.113" v="392" actId="20577"/>
          <ac:spMkLst>
            <pc:docMk/>
            <pc:sldMk cId="2974556626" sldId="283"/>
            <ac:spMk id="3" creationId="{93E7A36F-3D88-4680-9595-0C4266146281}"/>
          </ac:spMkLst>
        </pc:spChg>
      </pc:sldChg>
      <pc:sldChg chg="modSp">
        <pc:chgData name="Martin Gjerde" userId="90146f92ea0a0a1f" providerId="Windows Live" clId="Web-{5AFF23CA-B6E9-4A5A-9225-9AC4A4723543}" dt="2020-07-27T10:46:07.442" v="405" actId="20577"/>
        <pc:sldMkLst>
          <pc:docMk/>
          <pc:sldMk cId="1096323556" sldId="284"/>
        </pc:sldMkLst>
        <pc:spChg chg="mod">
          <ac:chgData name="Martin Gjerde" userId="90146f92ea0a0a1f" providerId="Windows Live" clId="Web-{5AFF23CA-B6E9-4A5A-9225-9AC4A4723543}" dt="2020-07-27T10:46:07.442" v="405" actId="20577"/>
          <ac:spMkLst>
            <pc:docMk/>
            <pc:sldMk cId="1096323556" sldId="284"/>
            <ac:spMk id="3" creationId="{93E7A36F-3D88-4680-9595-0C4266146281}"/>
          </ac:spMkLst>
        </pc:spChg>
      </pc:sldChg>
      <pc:sldChg chg="modSp">
        <pc:chgData name="Martin Gjerde" userId="90146f92ea0a0a1f" providerId="Windows Live" clId="Web-{5AFF23CA-B6E9-4A5A-9225-9AC4A4723543}" dt="2020-07-27T10:45:58.739" v="401" actId="20577"/>
        <pc:sldMkLst>
          <pc:docMk/>
          <pc:sldMk cId="1694811183" sldId="286"/>
        </pc:sldMkLst>
        <pc:spChg chg="mod">
          <ac:chgData name="Martin Gjerde" userId="90146f92ea0a0a1f" providerId="Windows Live" clId="Web-{5AFF23CA-B6E9-4A5A-9225-9AC4A4723543}" dt="2020-07-27T10:45:58.739" v="401" actId="20577"/>
          <ac:spMkLst>
            <pc:docMk/>
            <pc:sldMk cId="1694811183" sldId="286"/>
            <ac:spMk id="3" creationId="{93E7A36F-3D88-4680-9595-0C4266146281}"/>
          </ac:spMkLst>
        </pc:spChg>
      </pc:sldChg>
    </pc:docChg>
  </pc:docChgLst>
  <pc:docChgLst>
    <pc:chgData name="Gjestebruker" providerId="Windows Live" clId="Web-{FF9351F0-FB53-4C83-9BC9-FD71158522D9}"/>
    <pc:docChg chg="addSld modSld sldOrd">
      <pc:chgData name="Gjestebruker" userId="" providerId="Windows Live" clId="Web-{FF9351F0-FB53-4C83-9BC9-FD71158522D9}" dt="2020-07-30T07:02:10.844" v="97" actId="1076"/>
      <pc:docMkLst>
        <pc:docMk/>
      </pc:docMkLst>
      <pc:sldChg chg="modSp">
        <pc:chgData name="Gjestebruker" userId="" providerId="Windows Live" clId="Web-{FF9351F0-FB53-4C83-9BC9-FD71158522D9}" dt="2020-07-30T06:42:51.407" v="4" actId="1076"/>
        <pc:sldMkLst>
          <pc:docMk/>
          <pc:sldMk cId="327394683" sldId="265"/>
        </pc:sldMkLst>
        <pc:picChg chg="mod">
          <ac:chgData name="Gjestebruker" userId="" providerId="Windows Live" clId="Web-{FF9351F0-FB53-4C83-9BC9-FD71158522D9}" dt="2020-07-30T06:42:51.407" v="4" actId="1076"/>
          <ac:picMkLst>
            <pc:docMk/>
            <pc:sldMk cId="327394683" sldId="265"/>
            <ac:picMk id="4" creationId="{C88B4F4E-A2D8-40FC-AB62-C23BD1222525}"/>
          </ac:picMkLst>
        </pc:picChg>
      </pc:sldChg>
      <pc:sldChg chg="modSp">
        <pc:chgData name="Gjestebruker" userId="" providerId="Windows Live" clId="Web-{FF9351F0-FB53-4C83-9BC9-FD71158522D9}" dt="2020-07-30T06:42:23.187" v="1" actId="1076"/>
        <pc:sldMkLst>
          <pc:docMk/>
          <pc:sldMk cId="1469176222" sldId="279"/>
        </pc:sldMkLst>
        <pc:picChg chg="mod">
          <ac:chgData name="Gjestebruker" userId="" providerId="Windows Live" clId="Web-{FF9351F0-FB53-4C83-9BC9-FD71158522D9}" dt="2020-07-30T06:42:23.187" v="1" actId="1076"/>
          <ac:picMkLst>
            <pc:docMk/>
            <pc:sldMk cId="1469176222" sldId="279"/>
            <ac:picMk id="5" creationId="{A7A7FB0E-3E23-4C42-86A2-3905A7347956}"/>
          </ac:picMkLst>
        </pc:picChg>
      </pc:sldChg>
      <pc:sldChg chg="addSp delSp modSp new ord">
        <pc:chgData name="Gjestebruker" userId="" providerId="Windows Live" clId="Web-{FF9351F0-FB53-4C83-9BC9-FD71158522D9}" dt="2020-07-30T07:02:10.844" v="97" actId="1076"/>
        <pc:sldMkLst>
          <pc:docMk/>
          <pc:sldMk cId="3939446945" sldId="301"/>
        </pc:sldMkLst>
        <pc:spChg chg="mod">
          <ac:chgData name="Gjestebruker" userId="" providerId="Windows Live" clId="Web-{FF9351F0-FB53-4C83-9BC9-FD71158522D9}" dt="2020-07-30T06:43:03.002" v="8" actId="20577"/>
          <ac:spMkLst>
            <pc:docMk/>
            <pc:sldMk cId="3939446945" sldId="301"/>
            <ac:spMk id="2" creationId="{EE23BF12-DC8C-4E46-B0C8-C27CB3118760}"/>
          </ac:spMkLst>
        </pc:spChg>
        <pc:spChg chg="del">
          <ac:chgData name="Gjestebruker" userId="" providerId="Windows Live" clId="Web-{FF9351F0-FB53-4C83-9BC9-FD71158522D9}" dt="2020-07-30T06:43:31.738" v="9"/>
          <ac:spMkLst>
            <pc:docMk/>
            <pc:sldMk cId="3939446945" sldId="301"/>
            <ac:spMk id="3" creationId="{D7306DCE-B9F6-45B9-BED9-358A17264458}"/>
          </ac:spMkLst>
        </pc:spChg>
        <pc:spChg chg="add mod">
          <ac:chgData name="Gjestebruker" userId="" providerId="Windows Live" clId="Web-{FF9351F0-FB53-4C83-9BC9-FD71158522D9}" dt="2020-07-30T07:02:10.844" v="97" actId="1076"/>
          <ac:spMkLst>
            <pc:docMk/>
            <pc:sldMk cId="3939446945" sldId="301"/>
            <ac:spMk id="8" creationId="{43F69879-21B3-457C-B4E3-09B7F524A660}"/>
          </ac:spMkLst>
        </pc:spChg>
        <pc:spChg chg="add mod">
          <ac:chgData name="Gjestebruker" userId="" providerId="Windows Live" clId="Web-{FF9351F0-FB53-4C83-9BC9-FD71158522D9}" dt="2020-07-30T07:02:08.313" v="96" actId="1076"/>
          <ac:spMkLst>
            <pc:docMk/>
            <pc:sldMk cId="3939446945" sldId="301"/>
            <ac:spMk id="9" creationId="{47807764-7CFA-4D78-BE88-3F04FAD68C2D}"/>
          </ac:spMkLst>
        </pc:spChg>
        <pc:picChg chg="add mod ord">
          <ac:chgData name="Gjestebruker" userId="" providerId="Windows Live" clId="Web-{FF9351F0-FB53-4C83-9BC9-FD71158522D9}" dt="2020-07-30T07:02:03.172" v="94" actId="1076"/>
          <ac:picMkLst>
            <pc:docMk/>
            <pc:sldMk cId="3939446945" sldId="301"/>
            <ac:picMk id="5" creationId="{F22917E1-327F-4DFD-850A-785F86925DB9}"/>
          </ac:picMkLst>
        </pc:picChg>
        <pc:picChg chg="add mod">
          <ac:chgData name="Gjestebruker" userId="" providerId="Windows Live" clId="Web-{FF9351F0-FB53-4C83-9BC9-FD71158522D9}" dt="2020-07-30T07:02:05" v="95" actId="1076"/>
          <ac:picMkLst>
            <pc:docMk/>
            <pc:sldMk cId="3939446945" sldId="301"/>
            <ac:picMk id="6" creationId="{6A69837C-A86B-452A-81C1-5AE8F7AEB1BC}"/>
          </ac:picMkLst>
        </pc:picChg>
        <pc:picChg chg="add mod">
          <ac:chgData name="Gjestebruker" userId="" providerId="Windows Live" clId="Web-{FF9351F0-FB53-4C83-9BC9-FD71158522D9}" dt="2020-07-30T07:02:01.141" v="93" actId="1076"/>
          <ac:picMkLst>
            <pc:docMk/>
            <pc:sldMk cId="3939446945" sldId="301"/>
            <ac:picMk id="7" creationId="{541FCE7F-0703-489B-B23B-457BFB3E4D0B}"/>
          </ac:picMkLst>
        </pc:picChg>
      </pc:sldChg>
    </pc:docChg>
  </pc:docChgLst>
  <pc:docChgLst>
    <pc:chgData name="Guest User" providerId="Windows Live" clId="Web-{0D3F391E-4BAE-40BC-9234-AFB2B1DA74E8}"/>
    <pc:docChg chg="modSld">
      <pc:chgData name="Guest User" userId="" providerId="Windows Live" clId="Web-{0D3F391E-4BAE-40BC-9234-AFB2B1DA74E8}" dt="2020-07-23T07:37:01.927" v="1" actId="20577"/>
      <pc:docMkLst>
        <pc:docMk/>
      </pc:docMkLst>
      <pc:sldChg chg="modSp">
        <pc:chgData name="Guest User" userId="" providerId="Windows Live" clId="Web-{0D3F391E-4BAE-40BC-9234-AFB2B1DA74E8}" dt="2020-07-23T07:37:01.927" v="1" actId="20577"/>
        <pc:sldMkLst>
          <pc:docMk/>
          <pc:sldMk cId="2721846563" sldId="276"/>
        </pc:sldMkLst>
        <pc:spChg chg="mod">
          <ac:chgData name="Guest User" userId="" providerId="Windows Live" clId="Web-{0D3F391E-4BAE-40BC-9234-AFB2B1DA74E8}" dt="2020-07-23T07:37:01.927" v="1" actId="20577"/>
          <ac:spMkLst>
            <pc:docMk/>
            <pc:sldMk cId="2721846563" sldId="276"/>
            <ac:spMk id="3" creationId="{C630BBE3-BC46-4767-88B7-37AE96A3A999}"/>
          </ac:spMkLst>
        </pc:spChg>
      </pc:sldChg>
    </pc:docChg>
  </pc:docChgLst>
  <pc:docChgLst>
    <pc:chgData name="Martin Hagen Myrestrand" userId="8c1d0ee08dc245cd" providerId="Windows Live" clId="Web-{A40B2F67-CA1F-4546-965B-ABCAE6BC2BB4}"/>
    <pc:docChg chg="addSld delSld modSld">
      <pc:chgData name="Martin Hagen Myrestrand" userId="8c1d0ee08dc245cd" providerId="Windows Live" clId="Web-{A40B2F67-CA1F-4546-965B-ABCAE6BC2BB4}" dt="2020-07-28T14:03:58.025" v="1017" actId="20577"/>
      <pc:docMkLst>
        <pc:docMk/>
      </pc:docMkLst>
      <pc:sldChg chg="addSp delSp modSp">
        <pc:chgData name="Martin Hagen Myrestrand" userId="8c1d0ee08dc245cd" providerId="Windows Live" clId="Web-{A40B2F67-CA1F-4546-965B-ABCAE6BC2BB4}" dt="2020-07-28T07:51:42.049" v="514" actId="20577"/>
        <pc:sldMkLst>
          <pc:docMk/>
          <pc:sldMk cId="508050592" sldId="278"/>
        </pc:sldMkLst>
        <pc:spChg chg="mod">
          <ac:chgData name="Martin Hagen Myrestrand" userId="8c1d0ee08dc245cd" providerId="Windows Live" clId="Web-{A40B2F67-CA1F-4546-965B-ABCAE6BC2BB4}" dt="2020-07-27T13:44:51.693" v="492" actId="14100"/>
          <ac:spMkLst>
            <pc:docMk/>
            <pc:sldMk cId="508050592" sldId="278"/>
            <ac:spMk id="6" creationId="{843F7B64-B5D0-4D38-855E-D14BBF2583DA}"/>
          </ac:spMkLst>
        </pc:spChg>
        <pc:spChg chg="add mod">
          <ac:chgData name="Martin Hagen Myrestrand" userId="8c1d0ee08dc245cd" providerId="Windows Live" clId="Web-{A40B2F67-CA1F-4546-965B-ABCAE6BC2BB4}" dt="2020-07-28T07:51:42.049" v="514" actId="20577"/>
          <ac:spMkLst>
            <pc:docMk/>
            <pc:sldMk cId="508050592" sldId="278"/>
            <ac:spMk id="11" creationId="{305A7F7D-A64A-4D69-ADA0-39EFBD912A3B}"/>
          </ac:spMkLst>
        </pc:spChg>
        <pc:picChg chg="add del mod">
          <ac:chgData name="Martin Hagen Myrestrand" userId="8c1d0ee08dc245cd" providerId="Windows Live" clId="Web-{A40B2F67-CA1F-4546-965B-ABCAE6BC2BB4}" dt="2020-07-27T13:43:59.658" v="484"/>
          <ac:picMkLst>
            <pc:docMk/>
            <pc:sldMk cId="508050592" sldId="278"/>
            <ac:picMk id="9" creationId="{351FB7F5-9883-4B39-8173-967AC81A57C0}"/>
          </ac:picMkLst>
        </pc:picChg>
        <pc:picChg chg="add mod">
          <ac:chgData name="Martin Hagen Myrestrand" userId="8c1d0ee08dc245cd" providerId="Windows Live" clId="Web-{A40B2F67-CA1F-4546-965B-ABCAE6BC2BB4}" dt="2020-07-27T13:44:43.739" v="491" actId="1076"/>
          <ac:picMkLst>
            <pc:docMk/>
            <pc:sldMk cId="508050592" sldId="278"/>
            <ac:picMk id="10" creationId="{308A788A-9D2F-4433-B81A-0B98A96E1D3F}"/>
          </ac:picMkLst>
        </pc:picChg>
      </pc:sldChg>
      <pc:sldChg chg="modSp">
        <pc:chgData name="Martin Hagen Myrestrand" userId="8c1d0ee08dc245cd" providerId="Windows Live" clId="Web-{A40B2F67-CA1F-4546-965B-ABCAE6BC2BB4}" dt="2020-07-28T10:30:25.988" v="532" actId="20577"/>
        <pc:sldMkLst>
          <pc:docMk/>
          <pc:sldMk cId="1469176222" sldId="279"/>
        </pc:sldMkLst>
        <pc:spChg chg="mod">
          <ac:chgData name="Martin Hagen Myrestrand" userId="8c1d0ee08dc245cd" providerId="Windows Live" clId="Web-{A40B2F67-CA1F-4546-965B-ABCAE6BC2BB4}" dt="2020-07-28T10:30:25.988" v="532" actId="20577"/>
          <ac:spMkLst>
            <pc:docMk/>
            <pc:sldMk cId="1469176222" sldId="279"/>
            <ac:spMk id="3" creationId="{77DA55DE-F083-45DF-BF25-86420873EEDF}"/>
          </ac:spMkLst>
        </pc:spChg>
      </pc:sldChg>
      <pc:sldChg chg="modSp">
        <pc:chgData name="Martin Hagen Myrestrand" userId="8c1d0ee08dc245cd" providerId="Windows Live" clId="Web-{A40B2F67-CA1F-4546-965B-ABCAE6BC2BB4}" dt="2020-07-27T10:21:48.661" v="228" actId="20577"/>
        <pc:sldMkLst>
          <pc:docMk/>
          <pc:sldMk cId="303847140" sldId="280"/>
        </pc:sldMkLst>
        <pc:spChg chg="mod">
          <ac:chgData name="Martin Hagen Myrestrand" userId="8c1d0ee08dc245cd" providerId="Windows Live" clId="Web-{A40B2F67-CA1F-4546-965B-ABCAE6BC2BB4}" dt="2020-07-27T10:21:48.661" v="228" actId="20577"/>
          <ac:spMkLst>
            <pc:docMk/>
            <pc:sldMk cId="303847140" sldId="280"/>
            <ac:spMk id="3" creationId="{3F9C6884-1CE6-43A2-9EA3-4DB4D4BE8D4A}"/>
          </ac:spMkLst>
        </pc:spChg>
      </pc:sldChg>
      <pc:sldChg chg="modSp">
        <pc:chgData name="Martin Hagen Myrestrand" userId="8c1d0ee08dc245cd" providerId="Windows Live" clId="Web-{A40B2F67-CA1F-4546-965B-ABCAE6BC2BB4}" dt="2020-07-27T10:23:48.294" v="236" actId="20577"/>
        <pc:sldMkLst>
          <pc:docMk/>
          <pc:sldMk cId="3718997131" sldId="281"/>
        </pc:sldMkLst>
        <pc:spChg chg="mod">
          <ac:chgData name="Martin Hagen Myrestrand" userId="8c1d0ee08dc245cd" providerId="Windows Live" clId="Web-{A40B2F67-CA1F-4546-965B-ABCAE6BC2BB4}" dt="2020-07-27T10:23:48.294" v="236" actId="20577"/>
          <ac:spMkLst>
            <pc:docMk/>
            <pc:sldMk cId="3718997131" sldId="281"/>
            <ac:spMk id="2" creationId="{213BE7F0-CE5A-4591-888F-5E0D4BDBB4D1}"/>
          </ac:spMkLst>
        </pc:spChg>
      </pc:sldChg>
      <pc:sldChg chg="addSp delSp modSp add replId">
        <pc:chgData name="Martin Hagen Myrestrand" userId="8c1d0ee08dc245cd" providerId="Windows Live" clId="Web-{A40B2F67-CA1F-4546-965B-ABCAE6BC2BB4}" dt="2020-07-27T10:25:04.456" v="263" actId="20577"/>
        <pc:sldMkLst>
          <pc:docMk/>
          <pc:sldMk cId="671846064" sldId="282"/>
        </pc:sldMkLst>
        <pc:spChg chg="mod">
          <ac:chgData name="Martin Hagen Myrestrand" userId="8c1d0ee08dc245cd" providerId="Windows Live" clId="Web-{A40B2F67-CA1F-4546-965B-ABCAE6BC2BB4}" dt="2020-07-27T10:23:57.357" v="239" actId="20577"/>
          <ac:spMkLst>
            <pc:docMk/>
            <pc:sldMk cId="671846064" sldId="282"/>
            <ac:spMk id="2" creationId="{213BE7F0-CE5A-4591-888F-5E0D4BDBB4D1}"/>
          </ac:spMkLst>
        </pc:spChg>
        <pc:spChg chg="del">
          <ac:chgData name="Martin Hagen Myrestrand" userId="8c1d0ee08dc245cd" providerId="Windows Live" clId="Web-{A40B2F67-CA1F-4546-965B-ABCAE6BC2BB4}" dt="2020-07-27T10:24:24.234" v="240"/>
          <ac:spMkLst>
            <pc:docMk/>
            <pc:sldMk cId="671846064" sldId="282"/>
            <ac:spMk id="3" creationId="{556773FC-81C1-4E18-A37A-C634CCEB93AE}"/>
          </ac:spMkLst>
        </pc:spChg>
        <pc:spChg chg="add mod">
          <ac:chgData name="Martin Hagen Myrestrand" userId="8c1d0ee08dc245cd" providerId="Windows Live" clId="Web-{A40B2F67-CA1F-4546-965B-ABCAE6BC2BB4}" dt="2020-07-27T10:25:04.456" v="263" actId="20577"/>
          <ac:spMkLst>
            <pc:docMk/>
            <pc:sldMk cId="671846064" sldId="282"/>
            <ac:spMk id="6" creationId="{AD3F587E-A848-4BDC-957D-415FC8AEC527}"/>
          </ac:spMkLst>
        </pc:spChg>
        <pc:picChg chg="add mod ord">
          <ac:chgData name="Martin Hagen Myrestrand" userId="8c1d0ee08dc245cd" providerId="Windows Live" clId="Web-{A40B2F67-CA1F-4546-965B-ABCAE6BC2BB4}" dt="2020-07-27T10:24:29.375" v="242" actId="1076"/>
          <ac:picMkLst>
            <pc:docMk/>
            <pc:sldMk cId="671846064" sldId="282"/>
            <ac:picMk id="5" creationId="{4EF762B5-19E5-4801-BDEA-B4470452C5D0}"/>
          </ac:picMkLst>
        </pc:picChg>
      </pc:sldChg>
      <pc:sldChg chg="modSp new">
        <pc:chgData name="Martin Hagen Myrestrand" userId="8c1d0ee08dc245cd" providerId="Windows Live" clId="Web-{A40B2F67-CA1F-4546-965B-ABCAE6BC2BB4}" dt="2020-07-27T10:27:02.245" v="283" actId="20577"/>
        <pc:sldMkLst>
          <pc:docMk/>
          <pc:sldMk cId="2974556626" sldId="283"/>
        </pc:sldMkLst>
        <pc:spChg chg="mod">
          <ac:chgData name="Martin Hagen Myrestrand" userId="8c1d0ee08dc245cd" providerId="Windows Live" clId="Web-{A40B2F67-CA1F-4546-965B-ABCAE6BC2BB4}" dt="2020-07-27T10:26:37.556" v="267" actId="20577"/>
          <ac:spMkLst>
            <pc:docMk/>
            <pc:sldMk cId="2974556626" sldId="283"/>
            <ac:spMk id="2" creationId="{9EC39854-7EA2-4EFA-B726-9B066204ADB0}"/>
          </ac:spMkLst>
        </pc:spChg>
        <pc:spChg chg="mod">
          <ac:chgData name="Martin Hagen Myrestrand" userId="8c1d0ee08dc245cd" providerId="Windows Live" clId="Web-{A40B2F67-CA1F-4546-965B-ABCAE6BC2BB4}" dt="2020-07-27T10:27:02.245" v="283" actId="20577"/>
          <ac:spMkLst>
            <pc:docMk/>
            <pc:sldMk cId="2974556626" sldId="283"/>
            <ac:spMk id="3" creationId="{93E7A36F-3D88-4680-9595-0C4266146281}"/>
          </ac:spMkLst>
        </pc:spChg>
      </pc:sldChg>
      <pc:sldChg chg="addSp modSp add replId">
        <pc:chgData name="Martin Hagen Myrestrand" userId="8c1d0ee08dc245cd" providerId="Windows Live" clId="Web-{A40B2F67-CA1F-4546-965B-ABCAE6BC2BB4}" dt="2020-07-28T12:13:52.950" v="548" actId="20577"/>
        <pc:sldMkLst>
          <pc:docMk/>
          <pc:sldMk cId="1096323556" sldId="284"/>
        </pc:sldMkLst>
        <pc:spChg chg="mod">
          <ac:chgData name="Martin Hagen Myrestrand" userId="8c1d0ee08dc245cd" providerId="Windows Live" clId="Web-{A40B2F67-CA1F-4546-965B-ABCAE6BC2BB4}" dt="2020-07-28T12:13:52.950" v="548" actId="20577"/>
          <ac:spMkLst>
            <pc:docMk/>
            <pc:sldMk cId="1096323556" sldId="284"/>
            <ac:spMk id="3" creationId="{93E7A36F-3D88-4680-9595-0C4266146281}"/>
          </ac:spMkLst>
        </pc:spChg>
        <pc:picChg chg="add mod">
          <ac:chgData name="Martin Hagen Myrestrand" userId="8c1d0ee08dc245cd" providerId="Windows Live" clId="Web-{A40B2F67-CA1F-4546-965B-ABCAE6BC2BB4}" dt="2020-07-28T12:03:31.469" v="535" actId="1076"/>
          <ac:picMkLst>
            <pc:docMk/>
            <pc:sldMk cId="1096323556" sldId="284"/>
            <ac:picMk id="5" creationId="{E88BAFBF-2588-46AA-B548-C8F4434D2F91}"/>
          </ac:picMkLst>
        </pc:picChg>
        <pc:picChg chg="add mod">
          <ac:chgData name="Martin Hagen Myrestrand" userId="8c1d0ee08dc245cd" providerId="Windows Live" clId="Web-{A40B2F67-CA1F-4546-965B-ABCAE6BC2BB4}" dt="2020-07-28T12:05:43.181" v="542" actId="1076"/>
          <ac:picMkLst>
            <pc:docMk/>
            <pc:sldMk cId="1096323556" sldId="284"/>
            <ac:picMk id="6" creationId="{85156ACC-7D12-4B6C-9472-65FD9CCFC0F6}"/>
          </ac:picMkLst>
        </pc:picChg>
      </pc:sldChg>
      <pc:sldChg chg="modSp add replId">
        <pc:chgData name="Martin Hagen Myrestrand" userId="8c1d0ee08dc245cd" providerId="Windows Live" clId="Web-{A40B2F67-CA1F-4546-965B-ABCAE6BC2BB4}" dt="2020-07-27T10:29:55.132" v="387" actId="20577"/>
        <pc:sldMkLst>
          <pc:docMk/>
          <pc:sldMk cId="3136850975" sldId="285"/>
        </pc:sldMkLst>
        <pc:spChg chg="mod">
          <ac:chgData name="Martin Hagen Myrestrand" userId="8c1d0ee08dc245cd" providerId="Windows Live" clId="Web-{A40B2F67-CA1F-4546-965B-ABCAE6BC2BB4}" dt="2020-07-27T10:29:55.132" v="387" actId="20577"/>
          <ac:spMkLst>
            <pc:docMk/>
            <pc:sldMk cId="3136850975" sldId="285"/>
            <ac:spMk id="3" creationId="{93E7A36F-3D88-4680-9595-0C4266146281}"/>
          </ac:spMkLst>
        </pc:spChg>
      </pc:sldChg>
      <pc:sldChg chg="addSp modSp add replId">
        <pc:chgData name="Martin Hagen Myrestrand" userId="8c1d0ee08dc245cd" providerId="Windows Live" clId="Web-{A40B2F67-CA1F-4546-965B-ABCAE6BC2BB4}" dt="2020-07-27T13:28:36.149" v="469" actId="1076"/>
        <pc:sldMkLst>
          <pc:docMk/>
          <pc:sldMk cId="1694811183" sldId="286"/>
        </pc:sldMkLst>
        <pc:spChg chg="mod">
          <ac:chgData name="Martin Hagen Myrestrand" userId="8c1d0ee08dc245cd" providerId="Windows Live" clId="Web-{A40B2F67-CA1F-4546-965B-ABCAE6BC2BB4}" dt="2020-07-27T10:48:24.694" v="443" actId="20577"/>
          <ac:spMkLst>
            <pc:docMk/>
            <pc:sldMk cId="1694811183" sldId="286"/>
            <ac:spMk id="3" creationId="{93E7A36F-3D88-4680-9595-0C4266146281}"/>
          </ac:spMkLst>
        </pc:spChg>
        <pc:picChg chg="add mod">
          <ac:chgData name="Martin Hagen Myrestrand" userId="8c1d0ee08dc245cd" providerId="Windows Live" clId="Web-{A40B2F67-CA1F-4546-965B-ABCAE6BC2BB4}" dt="2020-07-27T13:26:58.188" v="465" actId="1076"/>
          <ac:picMkLst>
            <pc:docMk/>
            <pc:sldMk cId="1694811183" sldId="286"/>
            <ac:picMk id="5" creationId="{9F107E09-598F-475B-8CBC-AC6F5E33969D}"/>
          </ac:picMkLst>
        </pc:picChg>
        <pc:picChg chg="add mod">
          <ac:chgData name="Martin Hagen Myrestrand" userId="8c1d0ee08dc245cd" providerId="Windows Live" clId="Web-{A40B2F67-CA1F-4546-965B-ABCAE6BC2BB4}" dt="2020-07-27T13:28:36.149" v="469" actId="1076"/>
          <ac:picMkLst>
            <pc:docMk/>
            <pc:sldMk cId="1694811183" sldId="286"/>
            <ac:picMk id="6" creationId="{A9E274B0-0C90-4522-89B3-E2F712B70EFD}"/>
          </ac:picMkLst>
        </pc:picChg>
      </pc:sldChg>
      <pc:sldChg chg="addSp delSp modSp new modNotes">
        <pc:chgData name="Martin Hagen Myrestrand" userId="8c1d0ee08dc245cd" providerId="Windows Live" clId="Web-{A40B2F67-CA1F-4546-965B-ABCAE6BC2BB4}" dt="2020-07-28T14:01:56.985" v="1010" actId="20577"/>
        <pc:sldMkLst>
          <pc:docMk/>
          <pc:sldMk cId="3689298160" sldId="287"/>
        </pc:sldMkLst>
        <pc:spChg chg="mod">
          <ac:chgData name="Martin Hagen Myrestrand" userId="8c1d0ee08dc245cd" providerId="Windows Live" clId="Web-{A40B2F67-CA1F-4546-965B-ABCAE6BC2BB4}" dt="2020-07-28T12:46:57.652" v="685" actId="20577"/>
          <ac:spMkLst>
            <pc:docMk/>
            <pc:sldMk cId="3689298160" sldId="287"/>
            <ac:spMk id="2" creationId="{134ADE36-6FAA-4C5A-A965-386A74BB4E2C}"/>
          </ac:spMkLst>
        </pc:spChg>
        <pc:spChg chg="mod">
          <ac:chgData name="Martin Hagen Myrestrand" userId="8c1d0ee08dc245cd" providerId="Windows Live" clId="Web-{A40B2F67-CA1F-4546-965B-ABCAE6BC2BB4}" dt="2020-07-28T14:01:56.985" v="1010" actId="20577"/>
          <ac:spMkLst>
            <pc:docMk/>
            <pc:sldMk cId="3689298160" sldId="287"/>
            <ac:spMk id="3" creationId="{2713C08B-13F8-46F2-8461-F51F0F64E048}"/>
          </ac:spMkLst>
        </pc:spChg>
        <pc:picChg chg="add">
          <ac:chgData name="Martin Hagen Myrestrand" userId="8c1d0ee08dc245cd" providerId="Windows Live" clId="Web-{A40B2F67-CA1F-4546-965B-ABCAE6BC2BB4}" dt="2020-07-28T12:35:48.793" v="625"/>
          <ac:picMkLst>
            <pc:docMk/>
            <pc:sldMk cId="3689298160" sldId="287"/>
            <ac:picMk id="6" creationId="{E9C3D3EA-266E-40F7-A198-8AC4219F8B92}"/>
          </ac:picMkLst>
        </pc:picChg>
        <pc:picChg chg="add mod">
          <ac:chgData name="Martin Hagen Myrestrand" userId="8c1d0ee08dc245cd" providerId="Windows Live" clId="Web-{A40B2F67-CA1F-4546-965B-ABCAE6BC2BB4}" dt="2020-07-28T12:43:41.810" v="658" actId="1076"/>
          <ac:picMkLst>
            <pc:docMk/>
            <pc:sldMk cId="3689298160" sldId="287"/>
            <ac:picMk id="7" creationId="{26FFB312-A0F7-477D-B97F-40D0F632C23D}"/>
          </ac:picMkLst>
        </pc:picChg>
        <pc:picChg chg="add del mod">
          <ac:chgData name="Martin Hagen Myrestrand" userId="8c1d0ee08dc245cd" providerId="Windows Live" clId="Web-{A40B2F67-CA1F-4546-965B-ABCAE6BC2BB4}" dt="2020-07-28T12:41:28.598" v="643"/>
          <ac:picMkLst>
            <pc:docMk/>
            <pc:sldMk cId="3689298160" sldId="287"/>
            <ac:picMk id="8" creationId="{752FDFB6-BE2F-4718-AA60-4086AF0B37AF}"/>
          </ac:picMkLst>
        </pc:picChg>
        <pc:picChg chg="add mod">
          <ac:chgData name="Martin Hagen Myrestrand" userId="8c1d0ee08dc245cd" providerId="Windows Live" clId="Web-{A40B2F67-CA1F-4546-965B-ABCAE6BC2BB4}" dt="2020-07-28T12:44:03.484" v="660" actId="1076"/>
          <ac:picMkLst>
            <pc:docMk/>
            <pc:sldMk cId="3689298160" sldId="287"/>
            <ac:picMk id="9" creationId="{12815199-06ED-4EC6-B17B-B5CEB86030E0}"/>
          </ac:picMkLst>
        </pc:picChg>
      </pc:sldChg>
      <pc:sldChg chg="addSp modSp add replId">
        <pc:chgData name="Martin Hagen Myrestrand" userId="8c1d0ee08dc245cd" providerId="Windows Live" clId="Web-{A40B2F67-CA1F-4546-965B-ABCAE6BC2BB4}" dt="2020-07-27T13:36:06.074" v="477" actId="14100"/>
        <pc:sldMkLst>
          <pc:docMk/>
          <pc:sldMk cId="3089275902" sldId="288"/>
        </pc:sldMkLst>
        <pc:spChg chg="mod">
          <ac:chgData name="Martin Hagen Myrestrand" userId="8c1d0ee08dc245cd" providerId="Windows Live" clId="Web-{A40B2F67-CA1F-4546-965B-ABCAE6BC2BB4}" dt="2020-07-27T10:49:58.262" v="461" actId="20577"/>
          <ac:spMkLst>
            <pc:docMk/>
            <pc:sldMk cId="3089275902" sldId="288"/>
            <ac:spMk id="3" creationId="{93E7A36F-3D88-4680-9595-0C4266146281}"/>
          </ac:spMkLst>
        </pc:spChg>
        <pc:picChg chg="add mod">
          <ac:chgData name="Martin Hagen Myrestrand" userId="8c1d0ee08dc245cd" providerId="Windows Live" clId="Web-{A40B2F67-CA1F-4546-965B-ABCAE6BC2BB4}" dt="2020-07-27T13:33:06.451" v="472" actId="1076"/>
          <ac:picMkLst>
            <pc:docMk/>
            <pc:sldMk cId="3089275902" sldId="288"/>
            <ac:picMk id="5" creationId="{AB63BCF2-FDB2-4BA5-B2A3-FDF4F33DD895}"/>
          </ac:picMkLst>
        </pc:picChg>
        <pc:picChg chg="add mod">
          <ac:chgData name="Martin Hagen Myrestrand" userId="8c1d0ee08dc245cd" providerId="Windows Live" clId="Web-{A40B2F67-CA1F-4546-965B-ABCAE6BC2BB4}" dt="2020-07-27T13:36:06.074" v="477" actId="14100"/>
          <ac:picMkLst>
            <pc:docMk/>
            <pc:sldMk cId="3089275902" sldId="288"/>
            <ac:picMk id="6" creationId="{9014DEF6-F882-45E8-A8F3-B49F207A8237}"/>
          </ac:picMkLst>
        </pc:picChg>
      </pc:sldChg>
      <pc:sldChg chg="addSp delSp modSp add replId">
        <pc:chgData name="Martin Hagen Myrestrand" userId="8c1d0ee08dc245cd" providerId="Windows Live" clId="Web-{A40B2F67-CA1F-4546-965B-ABCAE6BC2BB4}" dt="2020-07-28T13:47:29.486" v="935" actId="20577"/>
        <pc:sldMkLst>
          <pc:docMk/>
          <pc:sldMk cId="3142658669" sldId="289"/>
        </pc:sldMkLst>
        <pc:spChg chg="mod">
          <ac:chgData name="Martin Hagen Myrestrand" userId="8c1d0ee08dc245cd" providerId="Windows Live" clId="Web-{A40B2F67-CA1F-4546-965B-ABCAE6BC2BB4}" dt="2020-07-28T12:26:31.503" v="583" actId="20577"/>
          <ac:spMkLst>
            <pc:docMk/>
            <pc:sldMk cId="3142658669" sldId="289"/>
            <ac:spMk id="2" creationId="{9EC39854-7EA2-4EFA-B726-9B066204ADB0}"/>
          </ac:spMkLst>
        </pc:spChg>
        <pc:spChg chg="mod">
          <ac:chgData name="Martin Hagen Myrestrand" userId="8c1d0ee08dc245cd" providerId="Windows Live" clId="Web-{A40B2F67-CA1F-4546-965B-ABCAE6BC2BB4}" dt="2020-07-28T13:47:29.486" v="935" actId="20577"/>
          <ac:spMkLst>
            <pc:docMk/>
            <pc:sldMk cId="3142658669" sldId="289"/>
            <ac:spMk id="3" creationId="{93E7A36F-3D88-4680-9595-0C4266146281}"/>
          </ac:spMkLst>
        </pc:spChg>
        <pc:picChg chg="add del mod">
          <ac:chgData name="Martin Hagen Myrestrand" userId="8c1d0ee08dc245cd" providerId="Windows Live" clId="Web-{A40B2F67-CA1F-4546-965B-ABCAE6BC2BB4}" dt="2020-07-28T12:36:06.825" v="626"/>
          <ac:picMkLst>
            <pc:docMk/>
            <pc:sldMk cId="3142658669" sldId="289"/>
            <ac:picMk id="5" creationId="{24F641D2-C7F8-4E1E-B45D-81D31C80B203}"/>
          </ac:picMkLst>
        </pc:picChg>
        <pc:picChg chg="add del mod">
          <ac:chgData name="Martin Hagen Myrestrand" userId="8c1d0ee08dc245cd" providerId="Windows Live" clId="Web-{A40B2F67-CA1F-4546-965B-ABCAE6BC2BB4}" dt="2020-07-28T12:36:33.874" v="631"/>
          <ac:picMkLst>
            <pc:docMk/>
            <pc:sldMk cId="3142658669" sldId="289"/>
            <ac:picMk id="6" creationId="{35BA1EB0-B541-4AD9-8D6F-1B9E50B9BCF7}"/>
          </ac:picMkLst>
        </pc:picChg>
        <pc:picChg chg="add mod">
          <ac:chgData name="Martin Hagen Myrestrand" userId="8c1d0ee08dc245cd" providerId="Windows Live" clId="Web-{A40B2F67-CA1F-4546-965B-ABCAE6BC2BB4}" dt="2020-07-28T13:12:23.853" v="829" actId="14100"/>
          <ac:picMkLst>
            <pc:docMk/>
            <pc:sldMk cId="3142658669" sldId="289"/>
            <ac:picMk id="7" creationId="{406D6D42-1670-4A8D-ADFF-35932B50F07C}"/>
          </ac:picMkLst>
        </pc:picChg>
        <pc:picChg chg="add mod">
          <ac:chgData name="Martin Hagen Myrestrand" userId="8c1d0ee08dc245cd" providerId="Windows Live" clId="Web-{A40B2F67-CA1F-4546-965B-ABCAE6BC2BB4}" dt="2020-07-28T13:12:14.587" v="827" actId="1076"/>
          <ac:picMkLst>
            <pc:docMk/>
            <pc:sldMk cId="3142658669" sldId="289"/>
            <ac:picMk id="8" creationId="{AAD93E41-2216-4F6B-B3F7-1794EB5DBEDF}"/>
          </ac:picMkLst>
        </pc:picChg>
        <pc:picChg chg="add mod">
          <ac:chgData name="Martin Hagen Myrestrand" userId="8c1d0ee08dc245cd" providerId="Windows Live" clId="Web-{A40B2F67-CA1F-4546-965B-ABCAE6BC2BB4}" dt="2020-07-28T13:37:29.303" v="905" actId="1076"/>
          <ac:picMkLst>
            <pc:docMk/>
            <pc:sldMk cId="3142658669" sldId="289"/>
            <ac:picMk id="9" creationId="{AD1F1F18-59F6-4694-A7C0-671CA5E986C9}"/>
          </ac:picMkLst>
        </pc:picChg>
      </pc:sldChg>
      <pc:sldChg chg="modSp new">
        <pc:chgData name="Martin Hagen Myrestrand" userId="8c1d0ee08dc245cd" providerId="Windows Live" clId="Web-{A40B2F67-CA1F-4546-965B-ABCAE6BC2BB4}" dt="2020-07-28T12:23:00.051" v="577" actId="20577"/>
        <pc:sldMkLst>
          <pc:docMk/>
          <pc:sldMk cId="1485514575" sldId="290"/>
        </pc:sldMkLst>
        <pc:spChg chg="mod">
          <ac:chgData name="Martin Hagen Myrestrand" userId="8c1d0ee08dc245cd" providerId="Windows Live" clId="Web-{A40B2F67-CA1F-4546-965B-ABCAE6BC2BB4}" dt="2020-07-28T12:20:40.979" v="561" actId="20577"/>
          <ac:spMkLst>
            <pc:docMk/>
            <pc:sldMk cId="1485514575" sldId="290"/>
            <ac:spMk id="2" creationId="{7D609AD3-213A-45C8-B997-44049AF73D9F}"/>
          </ac:spMkLst>
        </pc:spChg>
        <pc:spChg chg="mod">
          <ac:chgData name="Martin Hagen Myrestrand" userId="8c1d0ee08dc245cd" providerId="Windows Live" clId="Web-{A40B2F67-CA1F-4546-965B-ABCAE6BC2BB4}" dt="2020-07-28T12:23:00.051" v="577" actId="20577"/>
          <ac:spMkLst>
            <pc:docMk/>
            <pc:sldMk cId="1485514575" sldId="290"/>
            <ac:spMk id="3" creationId="{DE831994-4D61-4E6C-A104-CC8CE050C2BE}"/>
          </ac:spMkLst>
        </pc:spChg>
      </pc:sldChg>
      <pc:sldChg chg="addSp delSp modSp add replId modNotes">
        <pc:chgData name="Martin Hagen Myrestrand" userId="8c1d0ee08dc245cd" providerId="Windows Live" clId="Web-{A40B2F67-CA1F-4546-965B-ABCAE6BC2BB4}" dt="2020-07-28T14:00:11.868" v="1006" actId="20577"/>
        <pc:sldMkLst>
          <pc:docMk/>
          <pc:sldMk cId="761130688" sldId="291"/>
        </pc:sldMkLst>
        <pc:spChg chg="mod">
          <ac:chgData name="Martin Hagen Myrestrand" userId="8c1d0ee08dc245cd" providerId="Windows Live" clId="Web-{A40B2F67-CA1F-4546-965B-ABCAE6BC2BB4}" dt="2020-07-28T14:00:11.868" v="1006" actId="20577"/>
          <ac:spMkLst>
            <pc:docMk/>
            <pc:sldMk cId="761130688" sldId="291"/>
            <ac:spMk id="3" creationId="{93E7A36F-3D88-4680-9595-0C4266146281}"/>
          </ac:spMkLst>
        </pc:spChg>
        <pc:picChg chg="del">
          <ac:chgData name="Martin Hagen Myrestrand" userId="8c1d0ee08dc245cd" providerId="Windows Live" clId="Web-{A40B2F67-CA1F-4546-965B-ABCAE6BC2BB4}" dt="2020-07-28T12:30:24.707" v="585"/>
          <ac:picMkLst>
            <pc:docMk/>
            <pc:sldMk cId="761130688" sldId="291"/>
            <ac:picMk id="5" creationId="{24F641D2-C7F8-4E1E-B45D-81D31C80B203}"/>
          </ac:picMkLst>
        </pc:picChg>
        <pc:picChg chg="del">
          <ac:chgData name="Martin Hagen Myrestrand" userId="8c1d0ee08dc245cd" providerId="Windows Live" clId="Web-{A40B2F67-CA1F-4546-965B-ABCAE6BC2BB4}" dt="2020-07-28T12:30:24.879" v="586"/>
          <ac:picMkLst>
            <pc:docMk/>
            <pc:sldMk cId="761130688" sldId="291"/>
            <ac:picMk id="6" creationId="{35BA1EB0-B541-4AD9-8D6F-1B9E50B9BCF7}"/>
          </ac:picMkLst>
        </pc:picChg>
        <pc:picChg chg="add mod">
          <ac:chgData name="Martin Hagen Myrestrand" userId="8c1d0ee08dc245cd" providerId="Windows Live" clId="Web-{A40B2F67-CA1F-4546-965B-ABCAE6BC2BB4}" dt="2020-07-28T12:31:04.288" v="593" actId="1076"/>
          <ac:picMkLst>
            <pc:docMk/>
            <pc:sldMk cId="761130688" sldId="291"/>
            <ac:picMk id="7" creationId="{51319016-944E-48C5-8E67-4D6DDF0A7A15}"/>
          </ac:picMkLst>
        </pc:picChg>
      </pc:sldChg>
      <pc:sldChg chg="modSp new">
        <pc:chgData name="Martin Hagen Myrestrand" userId="8c1d0ee08dc245cd" providerId="Windows Live" clId="Web-{A40B2F67-CA1F-4546-965B-ABCAE6BC2BB4}" dt="2020-07-28T12:46:48.745" v="684" actId="20577"/>
        <pc:sldMkLst>
          <pc:docMk/>
          <pc:sldMk cId="2751211237" sldId="292"/>
        </pc:sldMkLst>
        <pc:spChg chg="mod">
          <ac:chgData name="Martin Hagen Myrestrand" userId="8c1d0ee08dc245cd" providerId="Windows Live" clId="Web-{A40B2F67-CA1F-4546-965B-ABCAE6BC2BB4}" dt="2020-07-28T12:46:48.745" v="684" actId="20577"/>
          <ac:spMkLst>
            <pc:docMk/>
            <pc:sldMk cId="2751211237" sldId="292"/>
            <ac:spMk id="2" creationId="{1E69C5AC-FB1D-4B7E-92C5-71BBB90E462E}"/>
          </ac:spMkLst>
        </pc:spChg>
      </pc:sldChg>
      <pc:sldChg chg="modSp new">
        <pc:chgData name="Martin Hagen Myrestrand" userId="8c1d0ee08dc245cd" providerId="Windows Live" clId="Web-{A40B2F67-CA1F-4546-965B-ABCAE6BC2BB4}" dt="2020-07-28T13:23:56.808" v="868" actId="20577"/>
        <pc:sldMkLst>
          <pc:docMk/>
          <pc:sldMk cId="196817174" sldId="293"/>
        </pc:sldMkLst>
        <pc:spChg chg="mod">
          <ac:chgData name="Martin Hagen Myrestrand" userId="8c1d0ee08dc245cd" providerId="Windows Live" clId="Web-{A40B2F67-CA1F-4546-965B-ABCAE6BC2BB4}" dt="2020-07-28T13:23:56.808" v="868" actId="20577"/>
          <ac:spMkLst>
            <pc:docMk/>
            <pc:sldMk cId="196817174" sldId="293"/>
            <ac:spMk id="2" creationId="{FEE6C084-3CB1-4F94-BCDD-F6A9C8C41AF4}"/>
          </ac:spMkLst>
        </pc:spChg>
        <pc:spChg chg="mod">
          <ac:chgData name="Martin Hagen Myrestrand" userId="8c1d0ee08dc245cd" providerId="Windows Live" clId="Web-{A40B2F67-CA1F-4546-965B-ABCAE6BC2BB4}" dt="2020-07-28T13:23:48.402" v="867" actId="20577"/>
          <ac:spMkLst>
            <pc:docMk/>
            <pc:sldMk cId="196817174" sldId="293"/>
            <ac:spMk id="3" creationId="{9963E81D-2A64-49C5-B07A-DBEF7C91414B}"/>
          </ac:spMkLst>
        </pc:spChg>
      </pc:sldChg>
      <pc:sldChg chg="add del replId">
        <pc:chgData name="Martin Hagen Myrestrand" userId="8c1d0ee08dc245cd" providerId="Windows Live" clId="Web-{A40B2F67-CA1F-4546-965B-ABCAE6BC2BB4}" dt="2020-07-28T13:11:21.427" v="822"/>
        <pc:sldMkLst>
          <pc:docMk/>
          <pc:sldMk cId="2644304790" sldId="293"/>
        </pc:sldMkLst>
      </pc:sldChg>
      <pc:sldChg chg="new del">
        <pc:chgData name="Martin Hagen Myrestrand" userId="8c1d0ee08dc245cd" providerId="Windows Live" clId="Web-{A40B2F67-CA1F-4546-965B-ABCAE6BC2BB4}" dt="2020-07-28T14:02:35.425" v="1012"/>
        <pc:sldMkLst>
          <pc:docMk/>
          <pc:sldMk cId="535000335" sldId="294"/>
        </pc:sldMkLst>
      </pc:sldChg>
      <pc:sldChg chg="modSp add replId">
        <pc:chgData name="Martin Hagen Myrestrand" userId="8c1d0ee08dc245cd" providerId="Windows Live" clId="Web-{A40B2F67-CA1F-4546-965B-ABCAE6BC2BB4}" dt="2020-07-28T14:03:58.025" v="1017" actId="20577"/>
        <pc:sldMkLst>
          <pc:docMk/>
          <pc:sldMk cId="3680094256" sldId="294"/>
        </pc:sldMkLst>
        <pc:spChg chg="mod">
          <ac:chgData name="Martin Hagen Myrestrand" userId="8c1d0ee08dc245cd" providerId="Windows Live" clId="Web-{A40B2F67-CA1F-4546-965B-ABCAE6BC2BB4}" dt="2020-07-28T14:03:58.025" v="1017" actId="20577"/>
          <ac:spMkLst>
            <pc:docMk/>
            <pc:sldMk cId="3680094256" sldId="294"/>
            <ac:spMk id="3" creationId="{9963E81D-2A64-49C5-B07A-DBEF7C91414B}"/>
          </ac:spMkLst>
        </pc:spChg>
      </pc:sldChg>
    </pc:docChg>
  </pc:docChgLst>
  <pc:docChgLst>
    <pc:chgData name="Martin Hagen Myrestrand" userId="8c1d0ee08dc245cd" providerId="Windows Live" clId="Web-{D4780CD6-C3E1-44F1-980F-4E1EB8D8337C}"/>
    <pc:docChg chg="addSld modSld">
      <pc:chgData name="Martin Hagen Myrestrand" userId="8c1d0ee08dc245cd" providerId="Windows Live" clId="Web-{D4780CD6-C3E1-44F1-980F-4E1EB8D8337C}" dt="2020-07-30T14:15:31.994" v="2395"/>
      <pc:docMkLst>
        <pc:docMk/>
      </pc:docMkLst>
      <pc:sldChg chg="addSp modSp">
        <pc:chgData name="Martin Hagen Myrestrand" userId="8c1d0ee08dc245cd" providerId="Windows Live" clId="Web-{D4780CD6-C3E1-44F1-980F-4E1EB8D8337C}" dt="2020-07-30T07:11:34.667" v="25" actId="1076"/>
        <pc:sldMkLst>
          <pc:docMk/>
          <pc:sldMk cId="327394683" sldId="265"/>
        </pc:sldMkLst>
        <pc:picChg chg="add mod">
          <ac:chgData name="Martin Hagen Myrestrand" userId="8c1d0ee08dc245cd" providerId="Windows Live" clId="Web-{D4780CD6-C3E1-44F1-980F-4E1EB8D8337C}" dt="2020-07-30T07:11:34.667" v="25" actId="1076"/>
          <ac:picMkLst>
            <pc:docMk/>
            <pc:sldMk cId="327394683" sldId="265"/>
            <ac:picMk id="7" creationId="{23891CFD-CC82-4F3C-B034-5913459481F0}"/>
          </ac:picMkLst>
        </pc:picChg>
      </pc:sldChg>
      <pc:sldChg chg="modSp">
        <pc:chgData name="Martin Hagen Myrestrand" userId="8c1d0ee08dc245cd" providerId="Windows Live" clId="Web-{D4780CD6-C3E1-44F1-980F-4E1EB8D8337C}" dt="2020-07-30T08:28:18.954" v="982" actId="20577"/>
        <pc:sldMkLst>
          <pc:docMk/>
          <pc:sldMk cId="1469176222" sldId="279"/>
        </pc:sldMkLst>
        <pc:spChg chg="mod">
          <ac:chgData name="Martin Hagen Myrestrand" userId="8c1d0ee08dc245cd" providerId="Windows Live" clId="Web-{D4780CD6-C3E1-44F1-980F-4E1EB8D8337C}" dt="2020-07-30T08:28:18.954" v="982" actId="20577"/>
          <ac:spMkLst>
            <pc:docMk/>
            <pc:sldMk cId="1469176222" sldId="279"/>
            <ac:spMk id="3" creationId="{77DA55DE-F083-45DF-BF25-86420873EEDF}"/>
          </ac:spMkLst>
        </pc:spChg>
        <pc:picChg chg="mod">
          <ac:chgData name="Martin Hagen Myrestrand" userId="8c1d0ee08dc245cd" providerId="Windows Live" clId="Web-{D4780CD6-C3E1-44F1-980F-4E1EB8D8337C}" dt="2020-07-30T08:27:43.078" v="972" actId="1076"/>
          <ac:picMkLst>
            <pc:docMk/>
            <pc:sldMk cId="1469176222" sldId="279"/>
            <ac:picMk id="6" creationId="{2DABFBD8-9687-4AD9-9DD0-05F7146DC889}"/>
          </ac:picMkLst>
        </pc:picChg>
      </pc:sldChg>
      <pc:sldChg chg="modNotes">
        <pc:chgData name="Martin Hagen Myrestrand" userId="8c1d0ee08dc245cd" providerId="Windows Live" clId="Web-{D4780CD6-C3E1-44F1-980F-4E1EB8D8337C}" dt="2020-07-30T14:13:10.421" v="2390"/>
        <pc:sldMkLst>
          <pc:docMk/>
          <pc:sldMk cId="3136850975" sldId="285"/>
        </pc:sldMkLst>
      </pc:sldChg>
      <pc:sldChg chg="modNotes">
        <pc:chgData name="Martin Hagen Myrestrand" userId="8c1d0ee08dc245cd" providerId="Windows Live" clId="Web-{D4780CD6-C3E1-44F1-980F-4E1EB8D8337C}" dt="2020-07-30T13:29:38.827" v="1732"/>
        <pc:sldMkLst>
          <pc:docMk/>
          <pc:sldMk cId="1694811183" sldId="286"/>
        </pc:sldMkLst>
      </pc:sldChg>
      <pc:sldChg chg="addSp modSp modNotes">
        <pc:chgData name="Martin Hagen Myrestrand" userId="8c1d0ee08dc245cd" providerId="Windows Live" clId="Web-{D4780CD6-C3E1-44F1-980F-4E1EB8D8337C}" dt="2020-07-30T08:10:50.421" v="818"/>
        <pc:sldMkLst>
          <pc:docMk/>
          <pc:sldMk cId="3689298160" sldId="287"/>
        </pc:sldMkLst>
        <pc:spChg chg="mod">
          <ac:chgData name="Martin Hagen Myrestrand" userId="8c1d0ee08dc245cd" providerId="Windows Live" clId="Web-{D4780CD6-C3E1-44F1-980F-4E1EB8D8337C}" dt="2020-07-30T08:06:41.163" v="692" actId="20577"/>
          <ac:spMkLst>
            <pc:docMk/>
            <pc:sldMk cId="3689298160" sldId="287"/>
            <ac:spMk id="2" creationId="{134ADE36-6FAA-4C5A-A965-386A74BB4E2C}"/>
          </ac:spMkLst>
        </pc:spChg>
        <pc:picChg chg="add mod">
          <ac:chgData name="Martin Hagen Myrestrand" userId="8c1d0ee08dc245cd" providerId="Windows Live" clId="Web-{D4780CD6-C3E1-44F1-980F-4E1EB8D8337C}" dt="2020-07-30T08:07:10.179" v="697" actId="1076"/>
          <ac:picMkLst>
            <pc:docMk/>
            <pc:sldMk cId="3689298160" sldId="287"/>
            <ac:picMk id="5" creationId="{70291EE0-48C6-4CA1-B5BF-D3CB244DE763}"/>
          </ac:picMkLst>
        </pc:picChg>
      </pc:sldChg>
      <pc:sldChg chg="modNotes">
        <pc:chgData name="Martin Hagen Myrestrand" userId="8c1d0ee08dc245cd" providerId="Windows Live" clId="Web-{D4780CD6-C3E1-44F1-980F-4E1EB8D8337C}" dt="2020-07-30T13:37:44.692" v="1952"/>
        <pc:sldMkLst>
          <pc:docMk/>
          <pc:sldMk cId="3089275902" sldId="288"/>
        </pc:sldMkLst>
      </pc:sldChg>
      <pc:sldChg chg="addSp modSp modNotes">
        <pc:chgData name="Martin Hagen Myrestrand" userId="8c1d0ee08dc245cd" providerId="Windows Live" clId="Web-{D4780CD6-C3E1-44F1-980F-4E1EB8D8337C}" dt="2020-07-30T14:14:15.004" v="2391"/>
        <pc:sldMkLst>
          <pc:docMk/>
          <pc:sldMk cId="3142658669" sldId="289"/>
        </pc:sldMkLst>
        <pc:spChg chg="mod">
          <ac:chgData name="Martin Hagen Myrestrand" userId="8c1d0ee08dc245cd" providerId="Windows Live" clId="Web-{D4780CD6-C3E1-44F1-980F-4E1EB8D8337C}" dt="2020-07-30T13:54:07.581" v="2170" actId="20577"/>
          <ac:spMkLst>
            <pc:docMk/>
            <pc:sldMk cId="3142658669" sldId="289"/>
            <ac:spMk id="3" creationId="{93E7A36F-3D88-4680-9595-0C4266146281}"/>
          </ac:spMkLst>
        </pc:spChg>
        <pc:spChg chg="add mod">
          <ac:chgData name="Martin Hagen Myrestrand" userId="8c1d0ee08dc245cd" providerId="Windows Live" clId="Web-{D4780CD6-C3E1-44F1-980F-4E1EB8D8337C}" dt="2020-07-30T07:07:51.910" v="22" actId="1076"/>
          <ac:spMkLst>
            <pc:docMk/>
            <pc:sldMk cId="3142658669" sldId="289"/>
            <ac:spMk id="5" creationId="{92BB1926-6B47-49D8-AED3-18FCE15041B4}"/>
          </ac:spMkLst>
        </pc:spChg>
        <pc:picChg chg="mod">
          <ac:chgData name="Martin Hagen Myrestrand" userId="8c1d0ee08dc245cd" providerId="Windows Live" clId="Web-{D4780CD6-C3E1-44F1-980F-4E1EB8D8337C}" dt="2020-07-30T07:05:53.985" v="1" actId="1076"/>
          <ac:picMkLst>
            <pc:docMk/>
            <pc:sldMk cId="3142658669" sldId="289"/>
            <ac:picMk id="9" creationId="{AD1F1F18-59F6-4694-A7C0-671CA5E986C9}"/>
          </ac:picMkLst>
        </pc:picChg>
      </pc:sldChg>
      <pc:sldChg chg="addSp modSp">
        <pc:chgData name="Martin Hagen Myrestrand" userId="8c1d0ee08dc245cd" providerId="Windows Live" clId="Web-{D4780CD6-C3E1-44F1-980F-4E1EB8D8337C}" dt="2020-07-30T09:02:06.487" v="1234" actId="1076"/>
        <pc:sldMkLst>
          <pc:docMk/>
          <pc:sldMk cId="1485514575" sldId="290"/>
        </pc:sldMkLst>
        <pc:spChg chg="mod">
          <ac:chgData name="Martin Hagen Myrestrand" userId="8c1d0ee08dc245cd" providerId="Windows Live" clId="Web-{D4780CD6-C3E1-44F1-980F-4E1EB8D8337C}" dt="2020-07-30T08:59:36.295" v="1222" actId="20577"/>
          <ac:spMkLst>
            <pc:docMk/>
            <pc:sldMk cId="1485514575" sldId="290"/>
            <ac:spMk id="3" creationId="{DE831994-4D61-4E6C-A104-CC8CE050C2BE}"/>
          </ac:spMkLst>
        </pc:spChg>
        <pc:picChg chg="mod">
          <ac:chgData name="Martin Hagen Myrestrand" userId="8c1d0ee08dc245cd" providerId="Windows Live" clId="Web-{D4780CD6-C3E1-44F1-980F-4E1EB8D8337C}" dt="2020-07-30T09:01:59.768" v="1233" actId="1076"/>
          <ac:picMkLst>
            <pc:docMk/>
            <pc:sldMk cId="1485514575" sldId="290"/>
            <ac:picMk id="5" creationId="{BC4EC83B-E9B7-4A08-B7CC-B289BAA3687A}"/>
          </ac:picMkLst>
        </pc:picChg>
        <pc:picChg chg="add mod ord">
          <ac:chgData name="Martin Hagen Myrestrand" userId="8c1d0ee08dc245cd" providerId="Windows Live" clId="Web-{D4780CD6-C3E1-44F1-980F-4E1EB8D8337C}" dt="2020-07-30T09:02:06.487" v="1234" actId="1076"/>
          <ac:picMkLst>
            <pc:docMk/>
            <pc:sldMk cId="1485514575" sldId="290"/>
            <ac:picMk id="6" creationId="{E8ABAFF8-86B4-4FD2-A4A4-F71BD1C5EEBC}"/>
          </ac:picMkLst>
        </pc:picChg>
      </pc:sldChg>
      <pc:sldChg chg="modSp modNotes">
        <pc:chgData name="Martin Hagen Myrestrand" userId="8c1d0ee08dc245cd" providerId="Windows Live" clId="Web-{D4780CD6-C3E1-44F1-980F-4E1EB8D8337C}" dt="2020-07-30T14:15:31.994" v="2395"/>
        <pc:sldMkLst>
          <pc:docMk/>
          <pc:sldMk cId="761130688" sldId="291"/>
        </pc:sldMkLst>
        <pc:spChg chg="mod">
          <ac:chgData name="Martin Hagen Myrestrand" userId="8c1d0ee08dc245cd" providerId="Windows Live" clId="Web-{D4780CD6-C3E1-44F1-980F-4E1EB8D8337C}" dt="2020-07-30T07:45:34.373" v="177" actId="20577"/>
          <ac:spMkLst>
            <pc:docMk/>
            <pc:sldMk cId="761130688" sldId="291"/>
            <ac:spMk id="3" creationId="{93E7A36F-3D88-4680-9595-0C4266146281}"/>
          </ac:spMkLst>
        </pc:spChg>
      </pc:sldChg>
      <pc:sldChg chg="addSp delSp modSp">
        <pc:chgData name="Martin Hagen Myrestrand" userId="8c1d0ee08dc245cd" providerId="Windows Live" clId="Web-{D4780CD6-C3E1-44F1-980F-4E1EB8D8337C}" dt="2020-07-30T10:30:53.239" v="1264"/>
        <pc:sldMkLst>
          <pc:docMk/>
          <pc:sldMk cId="196817174" sldId="293"/>
        </pc:sldMkLst>
        <pc:picChg chg="add del mod">
          <ac:chgData name="Martin Hagen Myrestrand" userId="8c1d0ee08dc245cd" providerId="Windows Live" clId="Web-{D4780CD6-C3E1-44F1-980F-4E1EB8D8337C}" dt="2020-07-30T10:30:53.239" v="1264"/>
          <ac:picMkLst>
            <pc:docMk/>
            <pc:sldMk cId="196817174" sldId="293"/>
            <ac:picMk id="5" creationId="{ADF2176F-E9BB-4D6F-BAF4-D28F7A59F8AB}"/>
          </ac:picMkLst>
        </pc:picChg>
      </pc:sldChg>
      <pc:sldChg chg="addSp delSp modSp modNotes">
        <pc:chgData name="Martin Hagen Myrestrand" userId="8c1d0ee08dc245cd" providerId="Windows Live" clId="Web-{D4780CD6-C3E1-44F1-980F-4E1EB8D8337C}" dt="2020-07-30T14:08:26.086" v="2343"/>
        <pc:sldMkLst>
          <pc:docMk/>
          <pc:sldMk cId="1858543914" sldId="298"/>
        </pc:sldMkLst>
        <pc:spChg chg="mod">
          <ac:chgData name="Martin Hagen Myrestrand" userId="8c1d0ee08dc245cd" providerId="Windows Live" clId="Web-{D4780CD6-C3E1-44F1-980F-4E1EB8D8337C}" dt="2020-07-30T08:24:15.212" v="911" actId="20577"/>
          <ac:spMkLst>
            <pc:docMk/>
            <pc:sldMk cId="1858543914" sldId="298"/>
            <ac:spMk id="2" creationId="{9FF2836E-C54A-4466-8D7C-F9F5134B0B27}"/>
          </ac:spMkLst>
        </pc:spChg>
        <pc:spChg chg="add del mod">
          <ac:chgData name="Martin Hagen Myrestrand" userId="8c1d0ee08dc245cd" providerId="Windows Live" clId="Web-{D4780CD6-C3E1-44F1-980F-4E1EB8D8337C}" dt="2020-07-30T08:15:08.038" v="857"/>
          <ac:spMkLst>
            <pc:docMk/>
            <pc:sldMk cId="1858543914" sldId="298"/>
            <ac:spMk id="8" creationId="{6D8D5999-7139-4754-A28E-7909466D6880}"/>
          </ac:spMkLst>
        </pc:spChg>
        <pc:spChg chg="add mod">
          <ac:chgData name="Martin Hagen Myrestrand" userId="8c1d0ee08dc245cd" providerId="Windows Live" clId="Web-{D4780CD6-C3E1-44F1-980F-4E1EB8D8337C}" dt="2020-07-30T08:16:08.587" v="862" actId="1076"/>
          <ac:spMkLst>
            <pc:docMk/>
            <pc:sldMk cId="1858543914" sldId="298"/>
            <ac:spMk id="14" creationId="{A4E82C37-27EA-4099-91B1-78A722D28AA9}"/>
          </ac:spMkLst>
        </pc:spChg>
        <pc:spChg chg="mod">
          <ac:chgData name="Martin Hagen Myrestrand" userId="8c1d0ee08dc245cd" providerId="Windows Live" clId="Web-{D4780CD6-C3E1-44F1-980F-4E1EB8D8337C}" dt="2020-07-30T08:16:09.978" v="863" actId="1076"/>
          <ac:spMkLst>
            <pc:docMk/>
            <pc:sldMk cId="1858543914" sldId="298"/>
            <ac:spMk id="17" creationId="{C0859F81-562D-4396-B940-033E60628888}"/>
          </ac:spMkLst>
        </pc:spChg>
        <pc:spChg chg="mod">
          <ac:chgData name="Martin Hagen Myrestrand" userId="8c1d0ee08dc245cd" providerId="Windows Live" clId="Web-{D4780CD6-C3E1-44F1-980F-4E1EB8D8337C}" dt="2020-07-30T08:16:20.994" v="864" actId="1076"/>
          <ac:spMkLst>
            <pc:docMk/>
            <pc:sldMk cId="1858543914" sldId="298"/>
            <ac:spMk id="18" creationId="{F2871EB1-12A8-4DCC-9DF9-5B3A2AC21CC4}"/>
          </ac:spMkLst>
        </pc:spChg>
        <pc:picChg chg="add mod">
          <ac:chgData name="Martin Hagen Myrestrand" userId="8c1d0ee08dc245cd" providerId="Windows Live" clId="Web-{D4780CD6-C3E1-44F1-980F-4E1EB8D8337C}" dt="2020-07-30T08:15:39.571" v="859" actId="1076"/>
          <ac:picMkLst>
            <pc:docMk/>
            <pc:sldMk cId="1858543914" sldId="298"/>
            <ac:picMk id="3" creationId="{AE3C777B-4582-41BB-AE6C-519E1C45833C}"/>
          </ac:picMkLst>
        </pc:picChg>
        <pc:picChg chg="mod">
          <ac:chgData name="Martin Hagen Myrestrand" userId="8c1d0ee08dc245cd" providerId="Windows Live" clId="Web-{D4780CD6-C3E1-44F1-980F-4E1EB8D8337C}" dt="2020-07-30T08:12:04.314" v="850" actId="1076"/>
          <ac:picMkLst>
            <pc:docMk/>
            <pc:sldMk cId="1858543914" sldId="298"/>
            <ac:picMk id="5" creationId="{71B4E2DD-800E-4954-8758-CAB96DC4C71C}"/>
          </ac:picMkLst>
        </pc:picChg>
        <pc:picChg chg="del">
          <ac:chgData name="Martin Hagen Myrestrand" userId="8c1d0ee08dc245cd" providerId="Windows Live" clId="Web-{D4780CD6-C3E1-44F1-980F-4E1EB8D8337C}" dt="2020-07-30T08:14:29.787" v="853"/>
          <ac:picMkLst>
            <pc:docMk/>
            <pc:sldMk cId="1858543914" sldId="298"/>
            <ac:picMk id="15" creationId="{197A19BE-BAB6-4353-98D8-89B5A254DC67}"/>
          </ac:picMkLst>
        </pc:picChg>
      </pc:sldChg>
      <pc:sldChg chg="modSp new">
        <pc:chgData name="Martin Hagen Myrestrand" userId="8c1d0ee08dc245cd" providerId="Windows Live" clId="Web-{D4780CD6-C3E1-44F1-980F-4E1EB8D8337C}" dt="2020-07-30T08:30:17.286" v="994" actId="20577"/>
        <pc:sldMkLst>
          <pc:docMk/>
          <pc:sldMk cId="58356946" sldId="312"/>
        </pc:sldMkLst>
        <pc:spChg chg="mod">
          <ac:chgData name="Martin Hagen Myrestrand" userId="8c1d0ee08dc245cd" providerId="Windows Live" clId="Web-{D4780CD6-C3E1-44F1-980F-4E1EB8D8337C}" dt="2020-07-30T08:30:17.286" v="994" actId="20577"/>
          <ac:spMkLst>
            <pc:docMk/>
            <pc:sldMk cId="58356946" sldId="312"/>
            <ac:spMk id="2" creationId="{80660E7C-D817-4481-B9C4-B5E592AF1606}"/>
          </ac:spMkLst>
        </pc:spChg>
      </pc:sldChg>
      <pc:sldChg chg="modSp new">
        <pc:chgData name="Martin Hagen Myrestrand" userId="8c1d0ee08dc245cd" providerId="Windows Live" clId="Web-{D4780CD6-C3E1-44F1-980F-4E1EB8D8337C}" dt="2020-07-30T08:30:52.396" v="1003" actId="20577"/>
        <pc:sldMkLst>
          <pc:docMk/>
          <pc:sldMk cId="2949613604" sldId="313"/>
        </pc:sldMkLst>
        <pc:spChg chg="mod">
          <ac:chgData name="Martin Hagen Myrestrand" userId="8c1d0ee08dc245cd" providerId="Windows Live" clId="Web-{D4780CD6-C3E1-44F1-980F-4E1EB8D8337C}" dt="2020-07-30T08:30:52.396" v="1003" actId="20577"/>
          <ac:spMkLst>
            <pc:docMk/>
            <pc:sldMk cId="2949613604" sldId="313"/>
            <ac:spMk id="2" creationId="{9E955949-D665-4B33-908E-F248A6004BD1}"/>
          </ac:spMkLst>
        </pc:spChg>
      </pc:sldChg>
      <pc:sldChg chg="addSp modSp new">
        <pc:chgData name="Martin Hagen Myrestrand" userId="8c1d0ee08dc245cd" providerId="Windows Live" clId="Web-{D4780CD6-C3E1-44F1-980F-4E1EB8D8337C}" dt="2020-07-30T10:44:20.599" v="1333" actId="20577"/>
        <pc:sldMkLst>
          <pc:docMk/>
          <pc:sldMk cId="1345080350" sldId="315"/>
        </pc:sldMkLst>
        <pc:spChg chg="mod">
          <ac:chgData name="Martin Hagen Myrestrand" userId="8c1d0ee08dc245cd" providerId="Windows Live" clId="Web-{D4780CD6-C3E1-44F1-980F-4E1EB8D8337C}" dt="2020-07-30T10:28:33.556" v="1258" actId="20577"/>
          <ac:spMkLst>
            <pc:docMk/>
            <pc:sldMk cId="1345080350" sldId="315"/>
            <ac:spMk id="2" creationId="{E0685F77-8C5D-427D-91B3-294854A37ACB}"/>
          </ac:spMkLst>
        </pc:spChg>
        <pc:spChg chg="mod">
          <ac:chgData name="Martin Hagen Myrestrand" userId="8c1d0ee08dc245cd" providerId="Windows Live" clId="Web-{D4780CD6-C3E1-44F1-980F-4E1EB8D8337C}" dt="2020-07-30T10:44:20.599" v="1333" actId="20577"/>
          <ac:spMkLst>
            <pc:docMk/>
            <pc:sldMk cId="1345080350" sldId="315"/>
            <ac:spMk id="3" creationId="{5453CDB4-77A2-407F-8E18-21D249186B73}"/>
          </ac:spMkLst>
        </pc:spChg>
        <pc:picChg chg="add mod">
          <ac:chgData name="Martin Hagen Myrestrand" userId="8c1d0ee08dc245cd" providerId="Windows Live" clId="Web-{D4780CD6-C3E1-44F1-980F-4E1EB8D8337C}" dt="2020-07-30T10:43:49.956" v="1332" actId="1076"/>
          <ac:picMkLst>
            <pc:docMk/>
            <pc:sldMk cId="1345080350" sldId="315"/>
            <ac:picMk id="6" creationId="{D1364366-2953-402E-A342-D6EC7F779F48}"/>
          </ac:picMkLst>
        </pc:picChg>
        <pc:picChg chg="add mod">
          <ac:chgData name="Martin Hagen Myrestrand" userId="8c1d0ee08dc245cd" providerId="Windows Live" clId="Web-{D4780CD6-C3E1-44F1-980F-4E1EB8D8337C}" dt="2020-07-30T10:42:28.402" v="1331" actId="1076"/>
          <ac:picMkLst>
            <pc:docMk/>
            <pc:sldMk cId="1345080350" sldId="315"/>
            <ac:picMk id="7" creationId="{6ADFD067-5BB5-4AFF-9BCF-903E34470673}"/>
          </ac:picMkLst>
        </pc:picChg>
        <pc:picChg chg="add mod">
          <ac:chgData name="Martin Hagen Myrestrand" userId="8c1d0ee08dc245cd" providerId="Windows Live" clId="Web-{D4780CD6-C3E1-44F1-980F-4E1EB8D8337C}" dt="2020-07-30T10:42:05.619" v="1327" actId="1076"/>
          <ac:picMkLst>
            <pc:docMk/>
            <pc:sldMk cId="1345080350" sldId="315"/>
            <ac:picMk id="9" creationId="{715A2746-7C91-4BBC-91CD-41C2ECF21AB2}"/>
          </ac:picMkLst>
        </pc:picChg>
      </pc:sldChg>
      <pc:sldChg chg="addSp delSp modSp">
        <pc:chgData name="Martin Hagen Myrestrand" userId="8c1d0ee08dc245cd" providerId="Windows Live" clId="Web-{D4780CD6-C3E1-44F1-980F-4E1EB8D8337C}" dt="2020-07-30T10:38:16.804" v="1322" actId="20577"/>
        <pc:sldMkLst>
          <pc:docMk/>
          <pc:sldMk cId="3546623374" sldId="316"/>
        </pc:sldMkLst>
        <pc:spChg chg="mod">
          <ac:chgData name="Martin Hagen Myrestrand" userId="8c1d0ee08dc245cd" providerId="Windows Live" clId="Web-{D4780CD6-C3E1-44F1-980F-4E1EB8D8337C}" dt="2020-07-30T10:38:16.804" v="1322" actId="20577"/>
          <ac:spMkLst>
            <pc:docMk/>
            <pc:sldMk cId="3546623374" sldId="316"/>
            <ac:spMk id="2" creationId="{2347E022-BF7F-443C-A477-299658B40B27}"/>
          </ac:spMkLst>
        </pc:spChg>
        <pc:spChg chg="add mod">
          <ac:chgData name="Martin Hagen Myrestrand" userId="8c1d0ee08dc245cd" providerId="Windows Live" clId="Web-{D4780CD6-C3E1-44F1-980F-4E1EB8D8337C}" dt="2020-07-30T10:35:52.512" v="1312" actId="1076"/>
          <ac:spMkLst>
            <pc:docMk/>
            <pc:sldMk cId="3546623374" sldId="316"/>
            <ac:spMk id="6" creationId="{51B82A85-83E9-42B1-AE76-9874AF75C127}"/>
          </ac:spMkLst>
        </pc:spChg>
        <pc:spChg chg="add del">
          <ac:chgData name="Martin Hagen Myrestrand" userId="8c1d0ee08dc245cd" providerId="Windows Live" clId="Web-{D4780CD6-C3E1-44F1-980F-4E1EB8D8337C}" dt="2020-07-30T10:36:47.016" v="1316"/>
          <ac:spMkLst>
            <pc:docMk/>
            <pc:sldMk cId="3546623374" sldId="316"/>
            <ac:spMk id="8" creationId="{79053196-B12A-4343-A667-DBCDD3E06A55}"/>
          </ac:spMkLst>
        </pc:spChg>
        <pc:spChg chg="add mod">
          <ac:chgData name="Martin Hagen Myrestrand" userId="8c1d0ee08dc245cd" providerId="Windows Live" clId="Web-{D4780CD6-C3E1-44F1-980F-4E1EB8D8337C}" dt="2020-07-30T10:36:43.813" v="1315" actId="1076"/>
          <ac:spMkLst>
            <pc:docMk/>
            <pc:sldMk cId="3546623374" sldId="316"/>
            <ac:spMk id="10" creationId="{6A74E402-97E8-4E71-A7C5-B7F4BEC64CBE}"/>
          </ac:spMkLst>
        </pc:spChg>
      </pc:sldChg>
      <pc:sldChg chg="addSp delSp modSp new">
        <pc:chgData name="Martin Hagen Myrestrand" userId="8c1d0ee08dc245cd" providerId="Windows Live" clId="Web-{D4780CD6-C3E1-44F1-980F-4E1EB8D8337C}" dt="2020-07-30T12:11:54.071" v="1561" actId="20577"/>
        <pc:sldMkLst>
          <pc:docMk/>
          <pc:sldMk cId="952422398" sldId="318"/>
        </pc:sldMkLst>
        <pc:spChg chg="mod">
          <ac:chgData name="Martin Hagen Myrestrand" userId="8c1d0ee08dc245cd" providerId="Windows Live" clId="Web-{D4780CD6-C3E1-44F1-980F-4E1EB8D8337C}" dt="2020-07-30T12:02:24.557" v="1358" actId="20577"/>
          <ac:spMkLst>
            <pc:docMk/>
            <pc:sldMk cId="952422398" sldId="318"/>
            <ac:spMk id="2" creationId="{AFA94EDF-35A3-4AF2-B656-0E52A264FE3E}"/>
          </ac:spMkLst>
        </pc:spChg>
        <pc:spChg chg="del">
          <ac:chgData name="Martin Hagen Myrestrand" userId="8c1d0ee08dc245cd" providerId="Windows Live" clId="Web-{D4780CD6-C3E1-44F1-980F-4E1EB8D8337C}" dt="2020-07-30T12:01:23.693" v="1335"/>
          <ac:spMkLst>
            <pc:docMk/>
            <pc:sldMk cId="952422398" sldId="318"/>
            <ac:spMk id="3" creationId="{75B392B3-3048-4FEB-A8A6-17A70218D2E3}"/>
          </ac:spMkLst>
        </pc:spChg>
        <pc:spChg chg="del">
          <ac:chgData name="Martin Hagen Myrestrand" userId="8c1d0ee08dc245cd" providerId="Windows Live" clId="Web-{D4780CD6-C3E1-44F1-980F-4E1EB8D8337C}" dt="2020-07-30T12:02:30.417" v="1359"/>
          <ac:spMkLst>
            <pc:docMk/>
            <pc:sldMk cId="952422398" sldId="318"/>
            <ac:spMk id="4" creationId="{590B0760-5962-44DB-B9FA-9857CB369313}"/>
          </ac:spMkLst>
        </pc:spChg>
        <pc:spChg chg="add del mod">
          <ac:chgData name="Martin Hagen Myrestrand" userId="8c1d0ee08dc245cd" providerId="Windows Live" clId="Web-{D4780CD6-C3E1-44F1-980F-4E1EB8D8337C}" dt="2020-07-30T12:02:10.978" v="1340"/>
          <ac:spMkLst>
            <pc:docMk/>
            <pc:sldMk cId="952422398" sldId="318"/>
            <ac:spMk id="8" creationId="{92C8FF8A-29E5-40A3-8B30-96D383EC79CE}"/>
          </ac:spMkLst>
        </pc:spChg>
        <pc:spChg chg="add mod">
          <ac:chgData name="Martin Hagen Myrestrand" userId="8c1d0ee08dc245cd" providerId="Windows Live" clId="Web-{D4780CD6-C3E1-44F1-980F-4E1EB8D8337C}" dt="2020-07-30T12:11:54.071" v="1561" actId="20577"/>
          <ac:spMkLst>
            <pc:docMk/>
            <pc:sldMk cId="952422398" sldId="318"/>
            <ac:spMk id="11" creationId="{41C3C77F-EF4B-4C92-972C-FDEB13B0EBFD}"/>
          </ac:spMkLst>
        </pc:spChg>
        <pc:picChg chg="add del mod ord">
          <ac:chgData name="Martin Hagen Myrestrand" userId="8c1d0ee08dc245cd" providerId="Windows Live" clId="Web-{D4780CD6-C3E1-44F1-980F-4E1EB8D8337C}" dt="2020-07-30T12:01:42.445" v="1339"/>
          <ac:picMkLst>
            <pc:docMk/>
            <pc:sldMk cId="952422398" sldId="318"/>
            <ac:picMk id="6" creationId="{34F6412D-264C-4A47-9338-76E3FD79D659}"/>
          </ac:picMkLst>
        </pc:picChg>
        <pc:picChg chg="add mod ord">
          <ac:chgData name="Martin Hagen Myrestrand" userId="8c1d0ee08dc245cd" providerId="Windows Live" clId="Web-{D4780CD6-C3E1-44F1-980F-4E1EB8D8337C}" dt="2020-07-30T12:04:05.628" v="1368" actId="1076"/>
          <ac:picMkLst>
            <pc:docMk/>
            <pc:sldMk cId="952422398" sldId="318"/>
            <ac:picMk id="9" creationId="{8B9620B4-6056-4D43-B9B8-E3F01407EA55}"/>
          </ac:picMkLst>
        </pc:picChg>
        <pc:picChg chg="add mod">
          <ac:chgData name="Martin Hagen Myrestrand" userId="8c1d0ee08dc245cd" providerId="Windows Live" clId="Web-{D4780CD6-C3E1-44F1-980F-4E1EB8D8337C}" dt="2020-07-30T12:03:50.267" v="1367" actId="1076"/>
          <ac:picMkLst>
            <pc:docMk/>
            <pc:sldMk cId="952422398" sldId="318"/>
            <ac:picMk id="10" creationId="{BB2EAB1A-2D41-46B1-9439-04EBCFC5D6E1}"/>
          </ac:picMkLst>
        </pc:picChg>
        <pc:picChg chg="add del">
          <ac:chgData name="Martin Hagen Myrestrand" userId="8c1d0ee08dc245cd" providerId="Windows Live" clId="Web-{D4780CD6-C3E1-44F1-980F-4E1EB8D8337C}" dt="2020-07-30T12:10:21.110" v="1560"/>
          <ac:picMkLst>
            <pc:docMk/>
            <pc:sldMk cId="952422398" sldId="318"/>
            <ac:picMk id="13" creationId="{FE3B1AFF-FD00-4E42-874F-ADF77F6637E1}"/>
          </ac:picMkLst>
        </pc:picChg>
      </pc:sldChg>
      <pc:sldChg chg="addSp delSp modSp new">
        <pc:chgData name="Martin Hagen Myrestrand" userId="8c1d0ee08dc245cd" providerId="Windows Live" clId="Web-{D4780CD6-C3E1-44F1-980F-4E1EB8D8337C}" dt="2020-07-30T12:07:30.081" v="1553" actId="1076"/>
        <pc:sldMkLst>
          <pc:docMk/>
          <pc:sldMk cId="3468444318" sldId="319"/>
        </pc:sldMkLst>
        <pc:spChg chg="mod">
          <ac:chgData name="Martin Hagen Myrestrand" userId="8c1d0ee08dc245cd" providerId="Windows Live" clId="Web-{D4780CD6-C3E1-44F1-980F-4E1EB8D8337C}" dt="2020-07-30T12:06:30.420" v="1540" actId="20577"/>
          <ac:spMkLst>
            <pc:docMk/>
            <pc:sldMk cId="3468444318" sldId="319"/>
            <ac:spMk id="2" creationId="{D73CDB56-462C-40D2-94B4-2186ECCF296E}"/>
          </ac:spMkLst>
        </pc:spChg>
        <pc:spChg chg="del mod">
          <ac:chgData name="Martin Hagen Myrestrand" userId="8c1d0ee08dc245cd" providerId="Windows Live" clId="Web-{D4780CD6-C3E1-44F1-980F-4E1EB8D8337C}" dt="2020-07-30T12:07:00.767" v="1547"/>
          <ac:spMkLst>
            <pc:docMk/>
            <pc:sldMk cId="3468444318" sldId="319"/>
            <ac:spMk id="3" creationId="{9FB5DBD2-A43A-4333-827C-44B91B7861E3}"/>
          </ac:spMkLst>
        </pc:spChg>
        <pc:spChg chg="del mod">
          <ac:chgData name="Martin Hagen Myrestrand" userId="8c1d0ee08dc245cd" providerId="Windows Live" clId="Web-{D4780CD6-C3E1-44F1-980F-4E1EB8D8337C}" dt="2020-07-30T12:06:56.719" v="1545"/>
          <ac:spMkLst>
            <pc:docMk/>
            <pc:sldMk cId="3468444318" sldId="319"/>
            <ac:spMk id="4" creationId="{41066AE0-0630-4A11-A332-E050254B6386}"/>
          </ac:spMkLst>
        </pc:spChg>
        <pc:spChg chg="add del mod">
          <ac:chgData name="Martin Hagen Myrestrand" userId="8c1d0ee08dc245cd" providerId="Windows Live" clId="Web-{D4780CD6-C3E1-44F1-980F-4E1EB8D8337C}" dt="2020-07-30T12:06:58.501" v="1546"/>
          <ac:spMkLst>
            <pc:docMk/>
            <pc:sldMk cId="3468444318" sldId="319"/>
            <ac:spMk id="9" creationId="{9DD6876D-1FCE-48FE-AF25-26E309F52A66}"/>
          </ac:spMkLst>
        </pc:spChg>
        <pc:picChg chg="add mod">
          <ac:chgData name="Martin Hagen Myrestrand" userId="8c1d0ee08dc245cd" providerId="Windows Live" clId="Web-{D4780CD6-C3E1-44F1-980F-4E1EB8D8337C}" dt="2020-07-30T12:07:30.081" v="1553" actId="1076"/>
          <ac:picMkLst>
            <pc:docMk/>
            <pc:sldMk cId="3468444318" sldId="319"/>
            <ac:picMk id="7" creationId="{C81E89A2-6038-49B6-947E-0C2FAA7F6B19}"/>
          </ac:picMkLst>
        </pc:picChg>
      </pc:sldChg>
    </pc:docChg>
  </pc:docChgLst>
  <pc:docChgLst>
    <pc:chgData name="Kokona Ota" userId="dc0b2b53-ccc4-426e-b92a-eeeac07bcb49" providerId="ADAL" clId="{F57E541D-D38F-466C-8FDF-F93E6C317983}"/>
    <pc:docChg chg="modSld">
      <pc:chgData name="Kokona Ota" userId="dc0b2b53-ccc4-426e-b92a-eeeac07bcb49" providerId="ADAL" clId="{F57E541D-D38F-466C-8FDF-F93E6C317983}" dt="2020-07-04T00:18:44.132" v="0" actId="207"/>
      <pc:docMkLst>
        <pc:docMk/>
      </pc:docMkLst>
      <pc:sldChg chg="modSp">
        <pc:chgData name="Kokona Ota" userId="dc0b2b53-ccc4-426e-b92a-eeeac07bcb49" providerId="ADAL" clId="{F57E541D-D38F-466C-8FDF-F93E6C317983}" dt="2020-07-04T00:18:44.132" v="0" actId="207"/>
        <pc:sldMkLst>
          <pc:docMk/>
          <pc:sldMk cId="4007871920" sldId="256"/>
        </pc:sldMkLst>
        <pc:spChg chg="mod">
          <ac:chgData name="Kokona Ota" userId="dc0b2b53-ccc4-426e-b92a-eeeac07bcb49" providerId="ADAL" clId="{F57E541D-D38F-466C-8FDF-F93E6C317983}" dt="2020-07-04T00:18:44.132" v="0" actId="207"/>
          <ac:spMkLst>
            <pc:docMk/>
            <pc:sldMk cId="4007871920" sldId="256"/>
            <ac:spMk id="2" creationId="{6485A2D5-8E0C-4CE7-B66B-85030A5E4831}"/>
          </ac:spMkLst>
        </pc:spChg>
      </pc:sldChg>
    </pc:docChg>
  </pc:docChgLst>
  <pc:docChgLst>
    <pc:chgData name="Ayaz Sharifov" userId="31e1d2d98a7bde6f" providerId="Windows Live" clId="Web-{5DCBC060-A966-414E-B9E6-DC3A85B34247}"/>
    <pc:docChg chg="modSld">
      <pc:chgData name="Ayaz Sharifov" userId="31e1d2d98a7bde6f" providerId="Windows Live" clId="Web-{5DCBC060-A966-414E-B9E6-DC3A85B34247}" dt="2020-07-28T07:27:46.784" v="100" actId="20577"/>
      <pc:docMkLst>
        <pc:docMk/>
      </pc:docMkLst>
      <pc:sldChg chg="addSp modSp">
        <pc:chgData name="Ayaz Sharifov" userId="31e1d2d98a7bde6f" providerId="Windows Live" clId="Web-{5DCBC060-A966-414E-B9E6-DC3A85B34247}" dt="2020-07-28T07:27:46.784" v="99" actId="20577"/>
        <pc:sldMkLst>
          <pc:docMk/>
          <pc:sldMk cId="508050592" sldId="278"/>
        </pc:sldMkLst>
        <pc:spChg chg="add mod">
          <ac:chgData name="Ayaz Sharifov" userId="31e1d2d98a7bde6f" providerId="Windows Live" clId="Web-{5DCBC060-A966-414E-B9E6-DC3A85B34247}" dt="2020-07-28T07:27:46.784" v="99" actId="20577"/>
          <ac:spMkLst>
            <pc:docMk/>
            <pc:sldMk cId="508050592" sldId="278"/>
            <ac:spMk id="12" creationId="{215E90F3-6779-4915-824E-5DBFCA3C8DF1}"/>
          </ac:spMkLst>
        </pc:spChg>
        <pc:picChg chg="add mod">
          <ac:chgData name="Ayaz Sharifov" userId="31e1d2d98a7bde6f" providerId="Windows Live" clId="Web-{5DCBC060-A966-414E-B9E6-DC3A85B34247}" dt="2020-07-28T07:24:04.593" v="51" actId="1076"/>
          <ac:picMkLst>
            <pc:docMk/>
            <pc:sldMk cId="508050592" sldId="278"/>
            <ac:picMk id="7" creationId="{C2289CC4-2AF9-4488-BB4E-B28E9989BCAA}"/>
          </ac:picMkLst>
        </pc:picChg>
      </pc:sldChg>
    </pc:docChg>
  </pc:docChgLst>
  <pc:docChgLst>
    <pc:chgData name="Håkon Atlason" userId="5e04216f5ad695bf" providerId="Windows Live" clId="Web-{D84B6404-2746-4A92-82CE-3804AAD13DA9}"/>
    <pc:docChg chg="modSld">
      <pc:chgData name="Håkon Atlason" userId="5e04216f5ad695bf" providerId="Windows Live" clId="Web-{D84B6404-2746-4A92-82CE-3804AAD13DA9}" dt="2020-07-28T18:46:51.824" v="3" actId="20577"/>
      <pc:docMkLst>
        <pc:docMk/>
      </pc:docMkLst>
      <pc:sldChg chg="modSp">
        <pc:chgData name="Håkon Atlason" userId="5e04216f5ad695bf" providerId="Windows Live" clId="Web-{D84B6404-2746-4A92-82CE-3804AAD13DA9}" dt="2020-07-28T18:46:51.824" v="3" actId="20577"/>
        <pc:sldMkLst>
          <pc:docMk/>
          <pc:sldMk cId="2248123878" sldId="295"/>
        </pc:sldMkLst>
        <pc:spChg chg="mod">
          <ac:chgData name="Håkon Atlason" userId="5e04216f5ad695bf" providerId="Windows Live" clId="Web-{D84B6404-2746-4A92-82CE-3804AAD13DA9}" dt="2020-07-28T18:46:51.824" v="3" actId="20577"/>
          <ac:spMkLst>
            <pc:docMk/>
            <pc:sldMk cId="2248123878" sldId="295"/>
            <ac:spMk id="3" creationId="{3F9C6884-1CE6-43A2-9EA3-4DB4D4BE8D4A}"/>
          </ac:spMkLst>
        </pc:spChg>
      </pc:sldChg>
    </pc:docChg>
  </pc:docChgLst>
  <pc:docChgLst>
    <pc:chgData name="Gjestebruker" providerId="Windows Live" clId="Web-{A8D3C310-330F-4EB6-A64E-CDA8843866BA}"/>
    <pc:docChg chg="addSld modSld">
      <pc:chgData name="Gjestebruker" userId="" providerId="Windows Live" clId="Web-{A8D3C310-330F-4EB6-A64E-CDA8843866BA}" dt="2020-07-29T09:41:22.832" v="349" actId="1076"/>
      <pc:docMkLst>
        <pc:docMk/>
      </pc:docMkLst>
      <pc:sldChg chg="modSp">
        <pc:chgData name="Gjestebruker" userId="" providerId="Windows Live" clId="Web-{A8D3C310-330F-4EB6-A64E-CDA8843866BA}" dt="2020-07-29T08:04:47.328" v="302" actId="1076"/>
        <pc:sldMkLst>
          <pc:docMk/>
          <pc:sldMk cId="508050592" sldId="278"/>
        </pc:sldMkLst>
        <pc:spChg chg="mod">
          <ac:chgData name="Gjestebruker" userId="" providerId="Windows Live" clId="Web-{A8D3C310-330F-4EB6-A64E-CDA8843866BA}" dt="2020-07-29T08:04:47.328" v="302" actId="1076"/>
          <ac:spMkLst>
            <pc:docMk/>
            <pc:sldMk cId="508050592" sldId="278"/>
            <ac:spMk id="9" creationId="{13204FCD-764B-4CA4-A3AD-9D4332934E49}"/>
          </ac:spMkLst>
        </pc:spChg>
        <pc:spChg chg="mod">
          <ac:chgData name="Gjestebruker" userId="" providerId="Windows Live" clId="Web-{A8D3C310-330F-4EB6-A64E-CDA8843866BA}" dt="2020-07-29T08:04:03.887" v="293" actId="1076"/>
          <ac:spMkLst>
            <pc:docMk/>
            <pc:sldMk cId="508050592" sldId="278"/>
            <ac:spMk id="11" creationId="{305A7F7D-A64A-4D69-ADA0-39EFBD912A3B}"/>
          </ac:spMkLst>
        </pc:spChg>
        <pc:spChg chg="mod">
          <ac:chgData name="Gjestebruker" userId="" providerId="Windows Live" clId="Web-{A8D3C310-330F-4EB6-A64E-CDA8843866BA}" dt="2020-07-29T08:04:43.202" v="301" actId="1076"/>
          <ac:spMkLst>
            <pc:docMk/>
            <pc:sldMk cId="508050592" sldId="278"/>
            <ac:spMk id="12" creationId="{215E90F3-6779-4915-824E-5DBFCA3C8DF1}"/>
          </ac:spMkLst>
        </pc:spChg>
        <pc:spChg chg="mod">
          <ac:chgData name="Gjestebruker" userId="" providerId="Windows Live" clId="Web-{A8D3C310-330F-4EB6-A64E-CDA8843866BA}" dt="2020-07-29T08:04:07.606" v="294" actId="1076"/>
          <ac:spMkLst>
            <pc:docMk/>
            <pc:sldMk cId="508050592" sldId="278"/>
            <ac:spMk id="18" creationId="{5FC43822-14B4-4C50-8248-BEE31F31FEDE}"/>
          </ac:spMkLst>
        </pc:spChg>
        <pc:picChg chg="mod">
          <ac:chgData name="Gjestebruker" userId="" providerId="Windows Live" clId="Web-{A8D3C310-330F-4EB6-A64E-CDA8843866BA}" dt="2020-07-29T08:04:37.952" v="298" actId="1076"/>
          <ac:picMkLst>
            <pc:docMk/>
            <pc:sldMk cId="508050592" sldId="278"/>
            <ac:picMk id="5" creationId="{0F277AE3-7499-4A82-A702-11D045151E3F}"/>
          </ac:picMkLst>
        </pc:picChg>
        <pc:picChg chg="mod">
          <ac:chgData name="Gjestebruker" userId="" providerId="Windows Live" clId="Web-{A8D3C310-330F-4EB6-A64E-CDA8843866BA}" dt="2020-07-29T08:04:40.139" v="299" actId="1076"/>
          <ac:picMkLst>
            <pc:docMk/>
            <pc:sldMk cId="508050592" sldId="278"/>
            <ac:picMk id="7" creationId="{C2289CC4-2AF9-4488-BB4E-B28E9989BCAA}"/>
          </ac:picMkLst>
        </pc:picChg>
        <pc:picChg chg="mod">
          <ac:chgData name="Gjestebruker" userId="" providerId="Windows Live" clId="Web-{A8D3C310-330F-4EB6-A64E-CDA8843866BA}" dt="2020-07-29T08:03:51.152" v="289" actId="1076"/>
          <ac:picMkLst>
            <pc:docMk/>
            <pc:sldMk cId="508050592" sldId="278"/>
            <ac:picMk id="10" creationId="{308A788A-9D2F-4433-B81A-0B98A96E1D3F}"/>
          </ac:picMkLst>
        </pc:picChg>
        <pc:picChg chg="mod">
          <ac:chgData name="Gjestebruker" userId="" providerId="Windows Live" clId="Web-{A8D3C310-330F-4EB6-A64E-CDA8843866BA}" dt="2020-07-29T08:03:53.371" v="290" actId="1076"/>
          <ac:picMkLst>
            <pc:docMk/>
            <pc:sldMk cId="508050592" sldId="278"/>
            <ac:picMk id="16" creationId="{55EB7654-BF72-4342-8648-7959A795A7C8}"/>
          </ac:picMkLst>
        </pc:picChg>
      </pc:sldChg>
      <pc:sldChg chg="modSp">
        <pc:chgData name="Gjestebruker" userId="" providerId="Windows Live" clId="Web-{A8D3C310-330F-4EB6-A64E-CDA8843866BA}" dt="2020-07-29T08:03:01.523" v="285" actId="1076"/>
        <pc:sldMkLst>
          <pc:docMk/>
          <pc:sldMk cId="671846064" sldId="282"/>
        </pc:sldMkLst>
        <pc:picChg chg="mod">
          <ac:chgData name="Gjestebruker" userId="" providerId="Windows Live" clId="Web-{A8D3C310-330F-4EB6-A64E-CDA8843866BA}" dt="2020-07-29T08:03:01.523" v="285" actId="1076"/>
          <ac:picMkLst>
            <pc:docMk/>
            <pc:sldMk cId="671846064" sldId="282"/>
            <ac:picMk id="5" creationId="{4EF762B5-19E5-4801-BDEA-B4470452C5D0}"/>
          </ac:picMkLst>
        </pc:picChg>
      </pc:sldChg>
      <pc:sldChg chg="modSp modNotes">
        <pc:chgData name="Gjestebruker" userId="" providerId="Windows Live" clId="Web-{A8D3C310-330F-4EB6-A64E-CDA8843866BA}" dt="2020-07-29T08:02:19.973" v="284"/>
        <pc:sldMkLst>
          <pc:docMk/>
          <pc:sldMk cId="2248123878" sldId="295"/>
        </pc:sldMkLst>
        <pc:spChg chg="mod">
          <ac:chgData name="Gjestebruker" userId="" providerId="Windows Live" clId="Web-{A8D3C310-330F-4EB6-A64E-CDA8843866BA}" dt="2020-07-29T08:01:51.518" v="188" actId="20577"/>
          <ac:spMkLst>
            <pc:docMk/>
            <pc:sldMk cId="2248123878" sldId="295"/>
            <ac:spMk id="3" creationId="{3F9C6884-1CE6-43A2-9EA3-4DB4D4BE8D4A}"/>
          </ac:spMkLst>
        </pc:spChg>
      </pc:sldChg>
      <pc:sldChg chg="addSp delSp modSp new">
        <pc:chgData name="Gjestebruker" userId="" providerId="Windows Live" clId="Web-{A8D3C310-330F-4EB6-A64E-CDA8843866BA}" dt="2020-07-29T07:28:43.091" v="121" actId="1076"/>
        <pc:sldMkLst>
          <pc:docMk/>
          <pc:sldMk cId="2889583125" sldId="297"/>
        </pc:sldMkLst>
        <pc:spChg chg="mod">
          <ac:chgData name="Gjestebruker" userId="" providerId="Windows Live" clId="Web-{A8D3C310-330F-4EB6-A64E-CDA8843866BA}" dt="2020-07-29T07:28:39.388" v="117" actId="20577"/>
          <ac:spMkLst>
            <pc:docMk/>
            <pc:sldMk cId="2889583125" sldId="297"/>
            <ac:spMk id="2" creationId="{A6040E16-EA6E-481D-90C8-F2520496FD07}"/>
          </ac:spMkLst>
        </pc:spChg>
        <pc:spChg chg="del">
          <ac:chgData name="Gjestebruker" userId="" providerId="Windows Live" clId="Web-{A8D3C310-330F-4EB6-A64E-CDA8843866BA}" dt="2020-07-29T07:25:58.996" v="21"/>
          <ac:spMkLst>
            <pc:docMk/>
            <pc:sldMk cId="2889583125" sldId="297"/>
            <ac:spMk id="3" creationId="{38632D9B-7E28-488F-895B-FE8DF61B0255}"/>
          </ac:spMkLst>
        </pc:spChg>
        <pc:picChg chg="add mod ord">
          <ac:chgData name="Gjestebruker" userId="" providerId="Windows Live" clId="Web-{A8D3C310-330F-4EB6-A64E-CDA8843866BA}" dt="2020-07-29T07:28:41.325" v="118" actId="1076"/>
          <ac:picMkLst>
            <pc:docMk/>
            <pc:sldMk cId="2889583125" sldId="297"/>
            <ac:picMk id="5" creationId="{C1D3170F-BEF4-4174-A695-61DAD1F75F14}"/>
          </ac:picMkLst>
        </pc:picChg>
        <pc:picChg chg="add mod">
          <ac:chgData name="Gjestebruker" userId="" providerId="Windows Live" clId="Web-{A8D3C310-330F-4EB6-A64E-CDA8843866BA}" dt="2020-07-29T07:26:26.059" v="44" actId="1076"/>
          <ac:picMkLst>
            <pc:docMk/>
            <pc:sldMk cId="2889583125" sldId="297"/>
            <ac:picMk id="6" creationId="{01A483D4-2236-4884-A9E3-064CA351357C}"/>
          </ac:picMkLst>
        </pc:picChg>
        <pc:picChg chg="add mod">
          <ac:chgData name="Gjestebruker" userId="" providerId="Windows Live" clId="Web-{A8D3C310-330F-4EB6-A64E-CDA8843866BA}" dt="2020-07-29T07:26:36.246" v="46" actId="1076"/>
          <ac:picMkLst>
            <pc:docMk/>
            <pc:sldMk cId="2889583125" sldId="297"/>
            <ac:picMk id="7" creationId="{A0AB5006-300B-4D37-9B6C-8DB93514D306}"/>
          </ac:picMkLst>
        </pc:picChg>
        <pc:picChg chg="add mod">
          <ac:chgData name="Gjestebruker" userId="" providerId="Windows Live" clId="Web-{A8D3C310-330F-4EB6-A64E-CDA8843866BA}" dt="2020-07-29T07:27:44.512" v="57" actId="1076"/>
          <ac:picMkLst>
            <pc:docMk/>
            <pc:sldMk cId="2889583125" sldId="297"/>
            <ac:picMk id="8" creationId="{46AF0244-669A-4A1A-9DD4-B7492A09C604}"/>
          </ac:picMkLst>
        </pc:picChg>
        <pc:picChg chg="add mod">
          <ac:chgData name="Gjestebruker" userId="" providerId="Windows Live" clId="Web-{A8D3C310-330F-4EB6-A64E-CDA8843866BA}" dt="2020-07-29T07:27:06.231" v="50" actId="1076"/>
          <ac:picMkLst>
            <pc:docMk/>
            <pc:sldMk cId="2889583125" sldId="297"/>
            <ac:picMk id="9" creationId="{9C1C58DF-B060-4196-9586-EE8CDB2241D3}"/>
          </ac:picMkLst>
        </pc:picChg>
        <pc:picChg chg="add mod">
          <ac:chgData name="Gjestebruker" userId="" providerId="Windows Live" clId="Web-{A8D3C310-330F-4EB6-A64E-CDA8843866BA}" dt="2020-07-29T07:28:43.091" v="121" actId="1076"/>
          <ac:picMkLst>
            <pc:docMk/>
            <pc:sldMk cId="2889583125" sldId="297"/>
            <ac:picMk id="10" creationId="{34D4977B-BD38-44E0-981C-492BB5C76052}"/>
          </ac:picMkLst>
        </pc:picChg>
        <pc:picChg chg="add mod">
          <ac:chgData name="Gjestebruker" userId="" providerId="Windows Live" clId="Web-{A8D3C310-330F-4EB6-A64E-CDA8843866BA}" dt="2020-07-29T07:27:33.668" v="54" actId="1076"/>
          <ac:picMkLst>
            <pc:docMk/>
            <pc:sldMk cId="2889583125" sldId="297"/>
            <ac:picMk id="11" creationId="{143668A7-3193-4C82-B20F-388D4E918167}"/>
          </ac:picMkLst>
        </pc:picChg>
        <pc:picChg chg="add mod">
          <ac:chgData name="Gjestebruker" userId="" providerId="Windows Live" clId="Web-{A8D3C310-330F-4EB6-A64E-CDA8843866BA}" dt="2020-07-29T07:27:45.340" v="58" actId="1076"/>
          <ac:picMkLst>
            <pc:docMk/>
            <pc:sldMk cId="2889583125" sldId="297"/>
            <ac:picMk id="12" creationId="{EE89468C-3300-4822-BE6A-2257A9176BC1}"/>
          </ac:picMkLst>
        </pc:picChg>
        <pc:picChg chg="add mod">
          <ac:chgData name="Gjestebruker" userId="" providerId="Windows Live" clId="Web-{A8D3C310-330F-4EB6-A64E-CDA8843866BA}" dt="2020-07-29T07:28:42.372" v="120" actId="1076"/>
          <ac:picMkLst>
            <pc:docMk/>
            <pc:sldMk cId="2889583125" sldId="297"/>
            <ac:picMk id="13" creationId="{371C229F-BE8F-4726-8963-E61B75F77603}"/>
          </ac:picMkLst>
        </pc:picChg>
        <pc:picChg chg="add mod">
          <ac:chgData name="Gjestebruker" userId="" providerId="Windows Live" clId="Web-{A8D3C310-330F-4EB6-A64E-CDA8843866BA}" dt="2020-07-29T07:28:41.841" v="119" actId="1076"/>
          <ac:picMkLst>
            <pc:docMk/>
            <pc:sldMk cId="2889583125" sldId="297"/>
            <ac:picMk id="14" creationId="{244E6829-085F-4F2F-8D41-DAF39974429E}"/>
          </ac:picMkLst>
        </pc:picChg>
      </pc:sldChg>
      <pc:sldChg chg="addSp modSp new">
        <pc:chgData name="Gjestebruker" userId="" providerId="Windows Live" clId="Web-{A8D3C310-330F-4EB6-A64E-CDA8843866BA}" dt="2020-07-29T09:41:22.832" v="349" actId="1076"/>
        <pc:sldMkLst>
          <pc:docMk/>
          <pc:sldMk cId="1679429346" sldId="299"/>
        </pc:sldMkLst>
        <pc:spChg chg="mod">
          <ac:chgData name="Gjestebruker" userId="" providerId="Windows Live" clId="Web-{A8D3C310-330F-4EB6-A64E-CDA8843866BA}" dt="2020-07-29T09:39:48.083" v="304" actId="20577"/>
          <ac:spMkLst>
            <pc:docMk/>
            <pc:sldMk cId="1679429346" sldId="299"/>
            <ac:spMk id="2" creationId="{83CD014B-F1F8-47BD-AAD9-A53DC49B629C}"/>
          </ac:spMkLst>
        </pc:spChg>
        <pc:spChg chg="mod">
          <ac:chgData name="Gjestebruker" userId="" providerId="Windows Live" clId="Web-{A8D3C310-330F-4EB6-A64E-CDA8843866BA}" dt="2020-07-29T09:39:56.692" v="326" actId="20577"/>
          <ac:spMkLst>
            <pc:docMk/>
            <pc:sldMk cId="1679429346" sldId="299"/>
            <ac:spMk id="3" creationId="{4FF8738A-060C-4C1B-A857-9BEF5BD3A559}"/>
          </ac:spMkLst>
        </pc:spChg>
        <pc:spChg chg="add mod">
          <ac:chgData name="Gjestebruker" userId="" providerId="Windows Live" clId="Web-{A8D3C310-330F-4EB6-A64E-CDA8843866BA}" dt="2020-07-29T09:41:17.473" v="345" actId="1076"/>
          <ac:spMkLst>
            <pc:docMk/>
            <pc:sldMk cId="1679429346" sldId="299"/>
            <ac:spMk id="10" creationId="{864EB5F1-1595-4AF1-8AE2-9F40A94B2389}"/>
          </ac:spMkLst>
        </pc:spChg>
        <pc:spChg chg="add mod">
          <ac:chgData name="Gjestebruker" userId="" providerId="Windows Live" clId="Web-{A8D3C310-330F-4EB6-A64E-CDA8843866BA}" dt="2020-07-29T09:41:17.489" v="346" actId="1076"/>
          <ac:spMkLst>
            <pc:docMk/>
            <pc:sldMk cId="1679429346" sldId="299"/>
            <ac:spMk id="12" creationId="{AE8250E2-6113-4213-82FA-70FD2372B44C}"/>
          </ac:spMkLst>
        </pc:spChg>
        <pc:spChg chg="add mod">
          <ac:chgData name="Gjestebruker" userId="" providerId="Windows Live" clId="Web-{A8D3C310-330F-4EB6-A64E-CDA8843866BA}" dt="2020-07-29T09:41:17.504" v="347" actId="1076"/>
          <ac:spMkLst>
            <pc:docMk/>
            <pc:sldMk cId="1679429346" sldId="299"/>
            <ac:spMk id="14" creationId="{184B774A-BAE4-439E-8045-82BBF7751E8C}"/>
          </ac:spMkLst>
        </pc:spChg>
        <pc:picChg chg="add mod">
          <ac:chgData name="Gjestebruker" userId="" providerId="Windows Live" clId="Web-{A8D3C310-330F-4EB6-A64E-CDA8843866BA}" dt="2020-07-29T09:41:22.832" v="349" actId="1076"/>
          <ac:picMkLst>
            <pc:docMk/>
            <pc:sldMk cId="1679429346" sldId="299"/>
            <ac:picMk id="6" creationId="{A84FBE57-4FAA-4174-B74F-DFFE0841F3FF}"/>
          </ac:picMkLst>
        </pc:picChg>
        <pc:picChg chg="add mod">
          <ac:chgData name="Gjestebruker" userId="" providerId="Windows Live" clId="Web-{A8D3C310-330F-4EB6-A64E-CDA8843866BA}" dt="2020-07-29T09:41:19.817" v="348" actId="1076"/>
          <ac:picMkLst>
            <pc:docMk/>
            <pc:sldMk cId="1679429346" sldId="299"/>
            <ac:picMk id="8" creationId="{1EB8A48E-553D-4BCF-9B8C-8DAB77F6ED47}"/>
          </ac:picMkLst>
        </pc:picChg>
      </pc:sldChg>
    </pc:docChg>
  </pc:docChgLst>
  <pc:docChgLst>
    <pc:chgData name="sigrid-sn" userId="S::sigrid-sn_hotmail.com#ext#@statoilsrm.onmicrosoft.com::1ed2ce23-9162-456e-be0f-de8742b26621" providerId="AD" clId="Web-{3BCAE5DE-4DF5-4E1E-85BA-F0F77C43E9E4}"/>
    <pc:docChg chg="modSld">
      <pc:chgData name="sigrid-sn" userId="S::sigrid-sn_hotmail.com#ext#@statoilsrm.onmicrosoft.com::1ed2ce23-9162-456e-be0f-de8742b26621" providerId="AD" clId="Web-{3BCAE5DE-4DF5-4E1E-85BA-F0F77C43E9E4}" dt="2020-07-17T08:46:53.029" v="9" actId="20577"/>
      <pc:docMkLst>
        <pc:docMk/>
      </pc:docMkLst>
      <pc:sldChg chg="modSp">
        <pc:chgData name="sigrid-sn" userId="S::sigrid-sn_hotmail.com#ext#@statoilsrm.onmicrosoft.com::1ed2ce23-9162-456e-be0f-de8742b26621" providerId="AD" clId="Web-{3BCAE5DE-4DF5-4E1E-85BA-F0F77C43E9E4}" dt="2020-07-17T08:46:53.029" v="9" actId="20577"/>
        <pc:sldMkLst>
          <pc:docMk/>
          <pc:sldMk cId="4007871920" sldId="256"/>
        </pc:sldMkLst>
        <pc:spChg chg="mod">
          <ac:chgData name="sigrid-sn" userId="S::sigrid-sn_hotmail.com#ext#@statoilsrm.onmicrosoft.com::1ed2ce23-9162-456e-be0f-de8742b26621" providerId="AD" clId="Web-{3BCAE5DE-4DF5-4E1E-85BA-F0F77C43E9E4}" dt="2020-07-17T08:46:53.029" v="9" actId="20577"/>
          <ac:spMkLst>
            <pc:docMk/>
            <pc:sldMk cId="4007871920" sldId="256"/>
            <ac:spMk id="2" creationId="{6485A2D5-8E0C-4CE7-B66B-85030A5E4831}"/>
          </ac:spMkLst>
        </pc:spChg>
      </pc:sldChg>
    </pc:docChg>
  </pc:docChgLst>
  <pc:docChgLst>
    <pc:chgData name="kristnaess" userId="S::kristnaess_gmail.com#ext#@statoilsrm.onmicrosoft.com::bf8c9073-7e6b-4da1-b022-8afd2ae8d858" providerId="AD" clId="Web-{637365D6-D825-4306-9776-BE7606E48BEB}"/>
    <pc:docChg chg="modSld">
      <pc:chgData name="kristnaess" userId="S::kristnaess_gmail.com#ext#@statoilsrm.onmicrosoft.com::bf8c9073-7e6b-4da1-b022-8afd2ae8d858" providerId="AD" clId="Web-{637365D6-D825-4306-9776-BE7606E48BEB}" dt="2020-07-10T10:00:07.483" v="1" actId="20577"/>
      <pc:docMkLst>
        <pc:docMk/>
      </pc:docMkLst>
      <pc:sldChg chg="modSp">
        <pc:chgData name="kristnaess" userId="S::kristnaess_gmail.com#ext#@statoilsrm.onmicrosoft.com::bf8c9073-7e6b-4da1-b022-8afd2ae8d858" providerId="AD" clId="Web-{637365D6-D825-4306-9776-BE7606E48BEB}" dt="2020-07-10T10:00:07.483" v="1" actId="20577"/>
        <pc:sldMkLst>
          <pc:docMk/>
          <pc:sldMk cId="4007871920" sldId="256"/>
        </pc:sldMkLst>
        <pc:spChg chg="mod">
          <ac:chgData name="kristnaess" userId="S::kristnaess_gmail.com#ext#@statoilsrm.onmicrosoft.com::bf8c9073-7e6b-4da1-b022-8afd2ae8d858" providerId="AD" clId="Web-{637365D6-D825-4306-9776-BE7606E48BEB}" dt="2020-07-10T10:00:07.483" v="1" actId="20577"/>
          <ac:spMkLst>
            <pc:docMk/>
            <pc:sldMk cId="4007871920" sldId="256"/>
            <ac:spMk id="3" creationId="{1202B5F4-B7FD-43A5-8728-5F00963B0520}"/>
          </ac:spMkLst>
        </pc:spChg>
      </pc:sldChg>
    </pc:docChg>
  </pc:docChgLst>
  <pc:docChgLst>
    <pc:chgData name="Jakob Vahlin" userId="6a8ea383a735947c" providerId="Windows Live" clId="Web-{F8FBC154-298C-438E-A1BB-8C55659F3D5F}"/>
    <pc:docChg chg="addSld delSld modSld sldOrd">
      <pc:chgData name="Jakob Vahlin" userId="6a8ea383a735947c" providerId="Windows Live" clId="Web-{F8FBC154-298C-438E-A1BB-8C55659F3D5F}" dt="2020-07-30T11:27:25.564" v="3149" actId="20577"/>
      <pc:docMkLst>
        <pc:docMk/>
      </pc:docMkLst>
      <pc:sldChg chg="del">
        <pc:chgData name="Jakob Vahlin" userId="6a8ea383a735947c" providerId="Windows Live" clId="Web-{F8FBC154-298C-438E-A1BB-8C55659F3D5F}" dt="2020-07-30T07:56:42.176" v="693"/>
        <pc:sldMkLst>
          <pc:docMk/>
          <pc:sldMk cId="4007871920" sldId="256"/>
        </pc:sldMkLst>
      </pc:sldChg>
      <pc:sldChg chg="addSp delSp modSp modNotes">
        <pc:chgData name="Jakob Vahlin" userId="6a8ea383a735947c" providerId="Windows Live" clId="Web-{F8FBC154-298C-438E-A1BB-8C55659F3D5F}" dt="2020-07-30T07:49:27.750" v="625"/>
        <pc:sldMkLst>
          <pc:docMk/>
          <pc:sldMk cId="327394683" sldId="265"/>
        </pc:sldMkLst>
        <pc:spChg chg="mod">
          <ac:chgData name="Jakob Vahlin" userId="6a8ea383a735947c" providerId="Windows Live" clId="Web-{F8FBC154-298C-438E-A1BB-8C55659F3D5F}" dt="2020-07-30T07:19:34.296" v="67" actId="20577"/>
          <ac:spMkLst>
            <pc:docMk/>
            <pc:sldMk cId="327394683" sldId="265"/>
            <ac:spMk id="2" creationId="{A637C0E3-6401-405A-AE04-CD267C70DA21}"/>
          </ac:spMkLst>
        </pc:spChg>
        <pc:spChg chg="mod">
          <ac:chgData name="Jakob Vahlin" userId="6a8ea383a735947c" providerId="Windows Live" clId="Web-{F8FBC154-298C-438E-A1BB-8C55659F3D5F}" dt="2020-07-30T07:19:49.406" v="73" actId="20577"/>
          <ac:spMkLst>
            <pc:docMk/>
            <pc:sldMk cId="327394683" sldId="265"/>
            <ac:spMk id="3" creationId="{C630BBE3-BC46-4767-88B7-37AE96A3A999}"/>
          </ac:spMkLst>
        </pc:spChg>
        <pc:picChg chg="del mod">
          <ac:chgData name="Jakob Vahlin" userId="6a8ea383a735947c" providerId="Windows Live" clId="Web-{F8FBC154-298C-438E-A1BB-8C55659F3D5F}" dt="2020-07-30T07:46:57.858" v="618"/>
          <ac:picMkLst>
            <pc:docMk/>
            <pc:sldMk cId="327394683" sldId="265"/>
            <ac:picMk id="4" creationId="{C88B4F4E-A2D8-40FC-AB62-C23BD1222525}"/>
          </ac:picMkLst>
        </pc:picChg>
        <pc:picChg chg="add mod">
          <ac:chgData name="Jakob Vahlin" userId="6a8ea383a735947c" providerId="Windows Live" clId="Web-{F8FBC154-298C-438E-A1BB-8C55659F3D5F}" dt="2020-07-30T07:47:08.264" v="621" actId="1076"/>
          <ac:picMkLst>
            <pc:docMk/>
            <pc:sldMk cId="327394683" sldId="265"/>
            <ac:picMk id="6" creationId="{C269B2CD-25E2-48C9-AFD0-A8DDA1E56692}"/>
          </ac:picMkLst>
        </pc:picChg>
        <pc:picChg chg="del mod">
          <ac:chgData name="Jakob Vahlin" userId="6a8ea383a735947c" providerId="Windows Live" clId="Web-{F8FBC154-298C-438E-A1BB-8C55659F3D5F}" dt="2020-07-30T07:46:57.124" v="617"/>
          <ac:picMkLst>
            <pc:docMk/>
            <pc:sldMk cId="327394683" sldId="265"/>
            <ac:picMk id="7" creationId="{23891CFD-CC82-4F3C-B034-5913459481F0}"/>
          </ac:picMkLst>
        </pc:picChg>
        <pc:picChg chg="add del mod">
          <ac:chgData name="Jakob Vahlin" userId="6a8ea383a735947c" providerId="Windows Live" clId="Web-{F8FBC154-298C-438E-A1BB-8C55659F3D5F}" dt="2020-07-30T07:49:27.750" v="625"/>
          <ac:picMkLst>
            <pc:docMk/>
            <pc:sldMk cId="327394683" sldId="265"/>
            <ac:picMk id="8" creationId="{409ED2DE-A5FC-4CD5-9B23-E3C43C195D1C}"/>
          </ac:picMkLst>
        </pc:picChg>
      </pc:sldChg>
      <pc:sldChg chg="modSp">
        <pc:chgData name="Jakob Vahlin" userId="6a8ea383a735947c" providerId="Windows Live" clId="Web-{F8FBC154-298C-438E-A1BB-8C55659F3D5F}" dt="2020-07-30T11:27:25.564" v="3149" actId="20577"/>
        <pc:sldMkLst>
          <pc:docMk/>
          <pc:sldMk cId="1469176222" sldId="279"/>
        </pc:sldMkLst>
        <pc:spChg chg="mod">
          <ac:chgData name="Jakob Vahlin" userId="6a8ea383a735947c" providerId="Windows Live" clId="Web-{F8FBC154-298C-438E-A1BB-8C55659F3D5F}" dt="2020-07-30T11:27:25.564" v="3149" actId="20577"/>
          <ac:spMkLst>
            <pc:docMk/>
            <pc:sldMk cId="1469176222" sldId="279"/>
            <ac:spMk id="3" creationId="{77DA55DE-F083-45DF-BF25-86420873EEDF}"/>
          </ac:spMkLst>
        </pc:spChg>
      </pc:sldChg>
      <pc:sldChg chg="addSp delSp modSp addAnim delAnim modAnim">
        <pc:chgData name="Jakob Vahlin" userId="6a8ea383a735947c" providerId="Windows Live" clId="Web-{F8FBC154-298C-438E-A1BB-8C55659F3D5F}" dt="2020-07-30T07:58:08.224" v="715"/>
        <pc:sldMkLst>
          <pc:docMk/>
          <pc:sldMk cId="303847140" sldId="280"/>
        </pc:sldMkLst>
        <pc:spChg chg="add mod">
          <ac:chgData name="Jakob Vahlin" userId="6a8ea383a735947c" providerId="Windows Live" clId="Web-{F8FBC154-298C-438E-A1BB-8C55659F3D5F}" dt="2020-07-30T07:57:50.364" v="713" actId="1076"/>
          <ac:spMkLst>
            <pc:docMk/>
            <pc:sldMk cId="303847140" sldId="280"/>
            <ac:spMk id="5" creationId="{521BEDB0-C296-4061-96FD-4A5792980D52}"/>
          </ac:spMkLst>
        </pc:spChg>
        <pc:spChg chg="del mod">
          <ac:chgData name="Jakob Vahlin" userId="6a8ea383a735947c" providerId="Windows Live" clId="Web-{F8FBC154-298C-438E-A1BB-8C55659F3D5F}" dt="2020-07-30T07:57:15.192" v="697"/>
          <ac:spMkLst>
            <pc:docMk/>
            <pc:sldMk cId="303847140" sldId="280"/>
            <ac:spMk id="10" creationId="{7DD67C0A-EA84-494B-818D-2648813A1729}"/>
          </ac:spMkLst>
        </pc:spChg>
      </pc:sldChg>
      <pc:sldChg chg="modSp">
        <pc:chgData name="Jakob Vahlin" userId="6a8ea383a735947c" providerId="Windows Live" clId="Web-{F8FBC154-298C-438E-A1BB-8C55659F3D5F}" dt="2020-07-30T10:45:21.546" v="3132" actId="1076"/>
        <pc:sldMkLst>
          <pc:docMk/>
          <pc:sldMk cId="3718997131" sldId="281"/>
        </pc:sldMkLst>
        <pc:spChg chg="mod">
          <ac:chgData name="Jakob Vahlin" userId="6a8ea383a735947c" providerId="Windows Live" clId="Web-{F8FBC154-298C-438E-A1BB-8C55659F3D5F}" dt="2020-07-30T10:45:21.546" v="3132" actId="1076"/>
          <ac:spMkLst>
            <pc:docMk/>
            <pc:sldMk cId="3718997131" sldId="281"/>
            <ac:spMk id="3" creationId="{556773FC-81C1-4E18-A37A-C634CCEB93AE}"/>
          </ac:spMkLst>
        </pc:spChg>
        <pc:picChg chg="mod">
          <ac:chgData name="Jakob Vahlin" userId="6a8ea383a735947c" providerId="Windows Live" clId="Web-{F8FBC154-298C-438E-A1BB-8C55659F3D5F}" dt="2020-07-30T10:45:13.546" v="3131" actId="1076"/>
          <ac:picMkLst>
            <pc:docMk/>
            <pc:sldMk cId="3718997131" sldId="281"/>
            <ac:picMk id="2" creationId="{B308C418-A06D-489A-90F6-C03FA409B99A}"/>
          </ac:picMkLst>
        </pc:picChg>
      </pc:sldChg>
      <pc:sldChg chg="modSp">
        <pc:chgData name="Jakob Vahlin" userId="6a8ea383a735947c" providerId="Windows Live" clId="Web-{F8FBC154-298C-438E-A1BB-8C55659F3D5F}" dt="2020-07-30T10:35:12.261" v="2402" actId="20577"/>
        <pc:sldMkLst>
          <pc:docMk/>
          <pc:sldMk cId="3142658669" sldId="289"/>
        </pc:sldMkLst>
        <pc:spChg chg="mod">
          <ac:chgData name="Jakob Vahlin" userId="6a8ea383a735947c" providerId="Windows Live" clId="Web-{F8FBC154-298C-438E-A1BB-8C55659F3D5F}" dt="2020-07-30T10:35:12.261" v="2402" actId="20577"/>
          <ac:spMkLst>
            <pc:docMk/>
            <pc:sldMk cId="3142658669" sldId="289"/>
            <ac:spMk id="2" creationId="{9EC39854-7EA2-4EFA-B726-9B066204ADB0}"/>
          </ac:spMkLst>
        </pc:spChg>
      </pc:sldChg>
      <pc:sldChg chg="modSp">
        <pc:chgData name="Jakob Vahlin" userId="6a8ea383a735947c" providerId="Windows Live" clId="Web-{F8FBC154-298C-438E-A1BB-8C55659F3D5F}" dt="2020-07-30T10:04:02.983" v="2071" actId="1076"/>
        <pc:sldMkLst>
          <pc:docMk/>
          <pc:sldMk cId="761130688" sldId="291"/>
        </pc:sldMkLst>
        <pc:picChg chg="mod">
          <ac:chgData name="Jakob Vahlin" userId="6a8ea383a735947c" providerId="Windows Live" clId="Web-{F8FBC154-298C-438E-A1BB-8C55659F3D5F}" dt="2020-07-30T10:04:02.983" v="2071" actId="1076"/>
          <ac:picMkLst>
            <pc:docMk/>
            <pc:sldMk cId="761130688" sldId="291"/>
            <ac:picMk id="7" creationId="{51319016-944E-48C5-8E67-4D6DDF0A7A15}"/>
          </ac:picMkLst>
        </pc:picChg>
      </pc:sldChg>
      <pc:sldChg chg="modSp">
        <pc:chgData name="Jakob Vahlin" userId="6a8ea383a735947c" providerId="Windows Live" clId="Web-{F8FBC154-298C-438E-A1BB-8C55659F3D5F}" dt="2020-07-30T10:23:05.006" v="2136" actId="1076"/>
        <pc:sldMkLst>
          <pc:docMk/>
          <pc:sldMk cId="2751211237" sldId="292"/>
        </pc:sldMkLst>
        <pc:picChg chg="mod">
          <ac:chgData name="Jakob Vahlin" userId="6a8ea383a735947c" providerId="Windows Live" clId="Web-{F8FBC154-298C-438E-A1BB-8C55659F3D5F}" dt="2020-07-30T10:22:59.084" v="2134" actId="1076"/>
          <ac:picMkLst>
            <pc:docMk/>
            <pc:sldMk cId="2751211237" sldId="292"/>
            <ac:picMk id="5" creationId="{2989CE13-43D2-41E1-A44A-14144D0F79F1}"/>
          </ac:picMkLst>
        </pc:picChg>
        <pc:picChg chg="mod">
          <ac:chgData name="Jakob Vahlin" userId="6a8ea383a735947c" providerId="Windows Live" clId="Web-{F8FBC154-298C-438E-A1BB-8C55659F3D5F}" dt="2020-07-30T10:23:05.006" v="2136" actId="1076"/>
          <ac:picMkLst>
            <pc:docMk/>
            <pc:sldMk cId="2751211237" sldId="292"/>
            <ac:picMk id="9" creationId="{F4E07320-B2EE-4B7B-8878-068ED4040CDB}"/>
          </ac:picMkLst>
        </pc:picChg>
      </pc:sldChg>
      <pc:sldChg chg="modSp">
        <pc:chgData name="Jakob Vahlin" userId="6a8ea383a735947c" providerId="Windows Live" clId="Web-{F8FBC154-298C-438E-A1BB-8C55659F3D5F}" dt="2020-07-30T10:30:06.977" v="2314" actId="1076"/>
        <pc:sldMkLst>
          <pc:docMk/>
          <pc:sldMk cId="196817174" sldId="293"/>
        </pc:sldMkLst>
        <pc:picChg chg="mod">
          <ac:chgData name="Jakob Vahlin" userId="6a8ea383a735947c" providerId="Windows Live" clId="Web-{F8FBC154-298C-438E-A1BB-8C55659F3D5F}" dt="2020-07-30T10:30:06.977" v="2314" actId="1076"/>
          <ac:picMkLst>
            <pc:docMk/>
            <pc:sldMk cId="196817174" sldId="293"/>
            <ac:picMk id="9" creationId="{3872679D-555A-42D5-ACCE-6FCF4270653C}"/>
          </ac:picMkLst>
        </pc:picChg>
        <pc:picChg chg="mod">
          <ac:chgData name="Jakob Vahlin" userId="6a8ea383a735947c" providerId="Windows Live" clId="Web-{F8FBC154-298C-438E-A1BB-8C55659F3D5F}" dt="2020-07-30T10:30:05.055" v="2313" actId="1076"/>
          <ac:picMkLst>
            <pc:docMk/>
            <pc:sldMk cId="196817174" sldId="293"/>
            <ac:picMk id="10" creationId="{6EF201C6-D5D2-483D-A5CE-06CCDCDAE323}"/>
          </ac:picMkLst>
        </pc:picChg>
        <pc:picChg chg="mod">
          <ac:chgData name="Jakob Vahlin" userId="6a8ea383a735947c" providerId="Windows Live" clId="Web-{F8FBC154-298C-438E-A1BB-8C55659F3D5F}" dt="2020-07-30T10:30:03.555" v="2312" actId="1076"/>
          <ac:picMkLst>
            <pc:docMk/>
            <pc:sldMk cId="196817174" sldId="293"/>
            <ac:picMk id="11" creationId="{5CCD0A4C-95DC-4D60-A20D-3616EFA96F49}"/>
          </ac:picMkLst>
        </pc:picChg>
      </pc:sldChg>
      <pc:sldChg chg="del">
        <pc:chgData name="Jakob Vahlin" userId="6a8ea383a735947c" providerId="Windows Live" clId="Web-{F8FBC154-298C-438E-A1BB-8C55659F3D5F}" dt="2020-07-30T10:44:49.483" v="3129"/>
        <pc:sldMkLst>
          <pc:docMk/>
          <pc:sldMk cId="3680094256" sldId="294"/>
        </pc:sldMkLst>
      </pc:sldChg>
      <pc:sldChg chg="modSp">
        <pc:chgData name="Jakob Vahlin" userId="6a8ea383a735947c" providerId="Windows Live" clId="Web-{F8FBC154-298C-438E-A1BB-8C55659F3D5F}" dt="2020-07-30T07:56:31.816" v="692" actId="20577"/>
        <pc:sldMkLst>
          <pc:docMk/>
          <pc:sldMk cId="2248123878" sldId="295"/>
        </pc:sldMkLst>
        <pc:spChg chg="mod">
          <ac:chgData name="Jakob Vahlin" userId="6a8ea383a735947c" providerId="Windows Live" clId="Web-{F8FBC154-298C-438E-A1BB-8C55659F3D5F}" dt="2020-07-30T07:56:31.816" v="692" actId="20577"/>
          <ac:spMkLst>
            <pc:docMk/>
            <pc:sldMk cId="2248123878" sldId="295"/>
            <ac:spMk id="3" creationId="{3F9C6884-1CE6-43A2-9EA3-4DB4D4BE8D4A}"/>
          </ac:spMkLst>
        </pc:spChg>
      </pc:sldChg>
      <pc:sldChg chg="modSp">
        <pc:chgData name="Jakob Vahlin" userId="6a8ea383a735947c" providerId="Windows Live" clId="Web-{F8FBC154-298C-438E-A1BB-8C55659F3D5F}" dt="2020-07-30T10:55:13.285" v="3136" actId="1076"/>
        <pc:sldMkLst>
          <pc:docMk/>
          <pc:sldMk cId="3728583001" sldId="296"/>
        </pc:sldMkLst>
        <pc:picChg chg="mod">
          <ac:chgData name="Jakob Vahlin" userId="6a8ea383a735947c" providerId="Windows Live" clId="Web-{F8FBC154-298C-438E-A1BB-8C55659F3D5F}" dt="2020-07-30T10:55:13.285" v="3136" actId="1076"/>
          <ac:picMkLst>
            <pc:docMk/>
            <pc:sldMk cId="3728583001" sldId="296"/>
            <ac:picMk id="5" creationId="{B72AB313-5487-407D-B60B-09012A663B8E}"/>
          </ac:picMkLst>
        </pc:picChg>
      </pc:sldChg>
      <pc:sldChg chg="del">
        <pc:chgData name="Jakob Vahlin" userId="6a8ea383a735947c" providerId="Windows Live" clId="Web-{F8FBC154-298C-438E-A1BB-8C55659F3D5F}" dt="2020-07-30T10:35:03.667" v="2401"/>
        <pc:sldMkLst>
          <pc:docMk/>
          <pc:sldMk cId="2889583125" sldId="297"/>
        </pc:sldMkLst>
      </pc:sldChg>
      <pc:sldChg chg="ord">
        <pc:chgData name="Jakob Vahlin" userId="6a8ea383a735947c" providerId="Windows Live" clId="Web-{F8FBC154-298C-438E-A1BB-8C55659F3D5F}" dt="2020-07-30T08:49:02.345" v="1486"/>
        <pc:sldMkLst>
          <pc:docMk/>
          <pc:sldMk cId="3820232562" sldId="300"/>
        </pc:sldMkLst>
      </pc:sldChg>
      <pc:sldChg chg="addSp delSp modSp addAnim delAnim modAnim modNotes">
        <pc:chgData name="Jakob Vahlin" userId="6a8ea383a735947c" providerId="Windows Live" clId="Web-{F8FBC154-298C-438E-A1BB-8C55659F3D5F}" dt="2020-07-30T08:28:24.193" v="1028"/>
        <pc:sldMkLst>
          <pc:docMk/>
          <pc:sldMk cId="3939446945" sldId="301"/>
        </pc:sldMkLst>
        <pc:spChg chg="mod">
          <ac:chgData name="Jakob Vahlin" userId="6a8ea383a735947c" providerId="Windows Live" clId="Web-{F8FBC154-298C-438E-A1BB-8C55659F3D5F}" dt="2020-07-30T07:58:55.396" v="719" actId="20577"/>
          <ac:spMkLst>
            <pc:docMk/>
            <pc:sldMk cId="3939446945" sldId="301"/>
            <ac:spMk id="2" creationId="{EE23BF12-DC8C-4E46-B0C8-C27CB3118760}"/>
          </ac:spMkLst>
        </pc:spChg>
        <pc:spChg chg="mod">
          <ac:chgData name="Jakob Vahlin" userId="6a8ea383a735947c" providerId="Windows Live" clId="Web-{F8FBC154-298C-438E-A1BB-8C55659F3D5F}" dt="2020-07-30T07:09:17.259" v="1" actId="1076"/>
          <ac:spMkLst>
            <pc:docMk/>
            <pc:sldMk cId="3939446945" sldId="301"/>
            <ac:spMk id="8" creationId="{43F69879-21B3-457C-B4E3-09B7F524A660}"/>
          </ac:spMkLst>
        </pc:spChg>
        <pc:spChg chg="mod">
          <ac:chgData name="Jakob Vahlin" userId="6a8ea383a735947c" providerId="Windows Live" clId="Web-{F8FBC154-298C-438E-A1BB-8C55659F3D5F}" dt="2020-07-30T07:09:28.181" v="3" actId="1076"/>
          <ac:spMkLst>
            <pc:docMk/>
            <pc:sldMk cId="3939446945" sldId="301"/>
            <ac:spMk id="9" creationId="{47807764-7CFA-4D78-BE88-3F04FAD68C2D}"/>
          </ac:spMkLst>
        </pc:spChg>
        <pc:spChg chg="add mod">
          <ac:chgData name="Jakob Vahlin" userId="6a8ea383a735947c" providerId="Windows Live" clId="Web-{F8FBC154-298C-438E-A1BB-8C55659F3D5F}" dt="2020-07-30T07:28:12.676" v="132" actId="20577"/>
          <ac:spMkLst>
            <pc:docMk/>
            <pc:sldMk cId="3939446945" sldId="301"/>
            <ac:spMk id="12" creationId="{7D006057-AF44-4E6B-AC3B-541499804402}"/>
          </ac:spMkLst>
        </pc:spChg>
        <pc:spChg chg="add mod">
          <ac:chgData name="Jakob Vahlin" userId="6a8ea383a735947c" providerId="Windows Live" clId="Web-{F8FBC154-298C-438E-A1BB-8C55659F3D5F}" dt="2020-07-30T07:28:51.567" v="161" actId="1076"/>
          <ac:spMkLst>
            <pc:docMk/>
            <pc:sldMk cId="3939446945" sldId="301"/>
            <ac:spMk id="13" creationId="{580CFA8E-8030-4F65-A439-91A3E2D9F400}"/>
          </ac:spMkLst>
        </pc:spChg>
        <pc:spChg chg="add mod">
          <ac:chgData name="Jakob Vahlin" userId="6a8ea383a735947c" providerId="Windows Live" clId="Web-{F8FBC154-298C-438E-A1BB-8C55659F3D5F}" dt="2020-07-30T07:52:14.986" v="672" actId="1076"/>
          <ac:spMkLst>
            <pc:docMk/>
            <pc:sldMk cId="3939446945" sldId="301"/>
            <ac:spMk id="14" creationId="{DD105647-9CE8-40F6-BD81-78981767DF78}"/>
          </ac:spMkLst>
        </pc:spChg>
        <pc:spChg chg="add mod">
          <ac:chgData name="Jakob Vahlin" userId="6a8ea383a735947c" providerId="Windows Live" clId="Web-{F8FBC154-298C-438E-A1BB-8C55659F3D5F}" dt="2020-07-30T07:29:20.286" v="202" actId="1076"/>
          <ac:spMkLst>
            <pc:docMk/>
            <pc:sldMk cId="3939446945" sldId="301"/>
            <ac:spMk id="15" creationId="{9C4860D5-6804-454B-A141-E9014431D248}"/>
          </ac:spMkLst>
        </pc:spChg>
        <pc:spChg chg="add del">
          <ac:chgData name="Jakob Vahlin" userId="6a8ea383a735947c" providerId="Windows Live" clId="Web-{F8FBC154-298C-438E-A1BB-8C55659F3D5F}" dt="2020-07-30T08:28:24.193" v="1028"/>
          <ac:spMkLst>
            <pc:docMk/>
            <pc:sldMk cId="3939446945" sldId="301"/>
            <ac:spMk id="16" creationId="{A7323BAE-0982-428D-86A6-C2BE83E7ADE1}"/>
          </ac:spMkLst>
        </pc:spChg>
        <pc:picChg chg="add mod">
          <ac:chgData name="Jakob Vahlin" userId="6a8ea383a735947c" providerId="Windows Live" clId="Web-{F8FBC154-298C-438E-A1BB-8C55659F3D5F}" dt="2020-07-30T07:10:02.760" v="9" actId="1076"/>
          <ac:picMkLst>
            <pc:docMk/>
            <pc:sldMk cId="3939446945" sldId="301"/>
            <ac:picMk id="3" creationId="{C8A24E48-09D4-4947-BD3E-1D80E26B3619}"/>
          </ac:picMkLst>
        </pc:picChg>
        <pc:picChg chg="mod">
          <ac:chgData name="Jakob Vahlin" userId="6a8ea383a735947c" providerId="Windows Live" clId="Web-{F8FBC154-298C-438E-A1BB-8C55659F3D5F}" dt="2020-07-30T07:09:15.197" v="0" actId="1076"/>
          <ac:picMkLst>
            <pc:docMk/>
            <pc:sldMk cId="3939446945" sldId="301"/>
            <ac:picMk id="5" creationId="{F22917E1-327F-4DFD-850A-785F86925DB9}"/>
          </ac:picMkLst>
        </pc:picChg>
        <pc:picChg chg="add mod">
          <ac:chgData name="Jakob Vahlin" userId="6a8ea383a735947c" providerId="Windows Live" clId="Web-{F8FBC154-298C-438E-A1BB-8C55659F3D5F}" dt="2020-07-30T07:11:32.964" v="19" actId="1076"/>
          <ac:picMkLst>
            <pc:docMk/>
            <pc:sldMk cId="3939446945" sldId="301"/>
            <ac:picMk id="10" creationId="{E71C7693-4E96-4F55-A9F6-8CA404FC0C69}"/>
          </ac:picMkLst>
        </pc:picChg>
        <pc:picChg chg="add mod">
          <ac:chgData name="Jakob Vahlin" userId="6a8ea383a735947c" providerId="Windows Live" clId="Web-{F8FBC154-298C-438E-A1BB-8C55659F3D5F}" dt="2020-07-30T07:13:06.058" v="25" actId="1076"/>
          <ac:picMkLst>
            <pc:docMk/>
            <pc:sldMk cId="3939446945" sldId="301"/>
            <ac:picMk id="11" creationId="{6EEFE0B5-E1D0-4231-8204-CB843798A36E}"/>
          </ac:picMkLst>
        </pc:picChg>
      </pc:sldChg>
      <pc:sldChg chg="addSp delSp modSp new">
        <pc:chgData name="Jakob Vahlin" userId="6a8ea383a735947c" providerId="Windows Live" clId="Web-{F8FBC154-298C-438E-A1BB-8C55659F3D5F}" dt="2020-07-30T08:03:24.179" v="739"/>
        <pc:sldMkLst>
          <pc:docMk/>
          <pc:sldMk cId="441818349" sldId="305"/>
        </pc:sldMkLst>
        <pc:spChg chg="mod">
          <ac:chgData name="Jakob Vahlin" userId="6a8ea383a735947c" providerId="Windows Live" clId="Web-{F8FBC154-298C-438E-A1BB-8C55659F3D5F}" dt="2020-07-30T07:54:10.190" v="681" actId="20577"/>
          <ac:spMkLst>
            <pc:docMk/>
            <pc:sldMk cId="441818349" sldId="305"/>
            <ac:spMk id="2" creationId="{A0D70810-B53F-4C06-9A72-E912855335CE}"/>
          </ac:spMkLst>
        </pc:spChg>
        <pc:picChg chg="add mod modCrop">
          <ac:chgData name="Jakob Vahlin" userId="6a8ea383a735947c" providerId="Windows Live" clId="Web-{F8FBC154-298C-438E-A1BB-8C55659F3D5F}" dt="2020-07-30T07:54:01.659" v="680" actId="1076"/>
          <ac:picMkLst>
            <pc:docMk/>
            <pc:sldMk cId="441818349" sldId="305"/>
            <ac:picMk id="6" creationId="{8B9F2913-A40B-4A1E-9D79-9C1A196E6F6A}"/>
          </ac:picMkLst>
        </pc:picChg>
        <pc:picChg chg="add del mod">
          <ac:chgData name="Jakob Vahlin" userId="6a8ea383a735947c" providerId="Windows Live" clId="Web-{F8FBC154-298C-438E-A1BB-8C55659F3D5F}" dt="2020-07-30T08:03:24.179" v="739"/>
          <ac:picMkLst>
            <pc:docMk/>
            <pc:sldMk cId="441818349" sldId="305"/>
            <ac:picMk id="8" creationId="{4E5F8DCA-BDCA-43FF-AFDA-B80BED09F1EF}"/>
          </ac:picMkLst>
        </pc:picChg>
        <pc:picChg chg="add del">
          <ac:chgData name="Jakob Vahlin" userId="6a8ea383a735947c" providerId="Windows Live" clId="Web-{F8FBC154-298C-438E-A1BB-8C55659F3D5F}" dt="2020-07-30T07:54:21.596" v="683"/>
          <ac:picMkLst>
            <pc:docMk/>
            <pc:sldMk cId="441818349" sldId="305"/>
            <ac:picMk id="9" creationId="{41A90982-B972-47BF-A571-2B7672A8DF58}"/>
          </ac:picMkLst>
        </pc:picChg>
      </pc:sldChg>
      <pc:sldChg chg="addSp delSp add del ord replId">
        <pc:chgData name="Jakob Vahlin" userId="6a8ea383a735947c" providerId="Windows Live" clId="Web-{F8FBC154-298C-438E-A1BB-8C55659F3D5F}" dt="2020-07-30T07:49:32.672" v="627"/>
        <pc:sldMkLst>
          <pc:docMk/>
          <pc:sldMk cId="2793075370" sldId="306"/>
        </pc:sldMkLst>
        <pc:picChg chg="del">
          <ac:chgData name="Jakob Vahlin" userId="6a8ea383a735947c" providerId="Windows Live" clId="Web-{F8FBC154-298C-438E-A1BB-8C55659F3D5F}" dt="2020-07-30T07:46:54.842" v="616"/>
          <ac:picMkLst>
            <pc:docMk/>
            <pc:sldMk cId="2793075370" sldId="306"/>
            <ac:picMk id="4" creationId="{C88B4F4E-A2D8-40FC-AB62-C23BD1222525}"/>
          </ac:picMkLst>
        </pc:picChg>
        <pc:picChg chg="del">
          <ac:chgData name="Jakob Vahlin" userId="6a8ea383a735947c" providerId="Windows Live" clId="Web-{F8FBC154-298C-438E-A1BB-8C55659F3D5F}" dt="2020-07-30T07:47:10.858" v="622"/>
          <ac:picMkLst>
            <pc:docMk/>
            <pc:sldMk cId="2793075370" sldId="306"/>
            <ac:picMk id="6" creationId="{C269B2CD-25E2-48C9-AFD0-A8DDA1E56692}"/>
          </ac:picMkLst>
        </pc:picChg>
        <pc:picChg chg="del">
          <ac:chgData name="Jakob Vahlin" userId="6a8ea383a735947c" providerId="Windows Live" clId="Web-{F8FBC154-298C-438E-A1BB-8C55659F3D5F}" dt="2020-07-30T07:46:54.795" v="615"/>
          <ac:picMkLst>
            <pc:docMk/>
            <pc:sldMk cId="2793075370" sldId="306"/>
            <ac:picMk id="7" creationId="{23891CFD-CC82-4F3C-B034-5913459481F0}"/>
          </ac:picMkLst>
        </pc:picChg>
        <pc:picChg chg="add">
          <ac:chgData name="Jakob Vahlin" userId="6a8ea383a735947c" providerId="Windows Live" clId="Web-{F8FBC154-298C-438E-A1BB-8C55659F3D5F}" dt="2020-07-30T07:49:25.531" v="624"/>
          <ac:picMkLst>
            <pc:docMk/>
            <pc:sldMk cId="2793075370" sldId="306"/>
            <ac:picMk id="9" creationId="{956D1EEC-B60C-4CC7-95FC-AA78F9363FFB}"/>
          </ac:picMkLst>
        </pc:picChg>
      </pc:sldChg>
      <pc:sldChg chg="addSp modSp add replId">
        <pc:chgData name="Jakob Vahlin" userId="6a8ea383a735947c" providerId="Windows Live" clId="Web-{F8FBC154-298C-438E-A1BB-8C55659F3D5F}" dt="2020-07-30T07:50:39.860" v="664" actId="1076"/>
        <pc:sldMkLst>
          <pc:docMk/>
          <pc:sldMk cId="646746598" sldId="307"/>
        </pc:sldMkLst>
        <pc:spChg chg="add mod">
          <ac:chgData name="Jakob Vahlin" userId="6a8ea383a735947c" providerId="Windows Live" clId="Web-{F8FBC154-298C-438E-A1BB-8C55659F3D5F}" dt="2020-07-30T07:50:39.860" v="664" actId="1076"/>
          <ac:spMkLst>
            <pc:docMk/>
            <pc:sldMk cId="646746598" sldId="307"/>
            <ac:spMk id="7" creationId="{83EC6993-DDDB-480F-BD67-1E7A635414FF}"/>
          </ac:spMkLst>
        </pc:spChg>
        <pc:picChg chg="add mod">
          <ac:chgData name="Jakob Vahlin" userId="6a8ea383a735947c" providerId="Windows Live" clId="Web-{F8FBC154-298C-438E-A1BB-8C55659F3D5F}" dt="2020-07-30T07:49:58.735" v="632" actId="14100"/>
          <ac:picMkLst>
            <pc:docMk/>
            <pc:sldMk cId="646746598" sldId="307"/>
            <ac:picMk id="4" creationId="{CCD060AF-3641-42AD-B376-B87C4F9A803C}"/>
          </ac:picMkLst>
        </pc:picChg>
      </pc:sldChg>
      <pc:sldChg chg="addSp delSp modSp add replId">
        <pc:chgData name="Jakob Vahlin" userId="6a8ea383a735947c" providerId="Windows Live" clId="Web-{F8FBC154-298C-438E-A1BB-8C55659F3D5F}" dt="2020-07-30T08:30:21.288" v="1070" actId="20577"/>
        <pc:sldMkLst>
          <pc:docMk/>
          <pc:sldMk cId="2028487721" sldId="308"/>
        </pc:sldMkLst>
        <pc:spChg chg="del">
          <ac:chgData name="Jakob Vahlin" userId="6a8ea383a735947c" providerId="Windows Live" clId="Web-{F8FBC154-298C-438E-A1BB-8C55659F3D5F}" dt="2020-07-30T08:00:13.521" v="720"/>
          <ac:spMkLst>
            <pc:docMk/>
            <pc:sldMk cId="2028487721" sldId="308"/>
            <ac:spMk id="3" creationId="{8E6EFB07-F59D-482D-8827-D85EAE635FC9}"/>
          </ac:spMkLst>
        </pc:spChg>
        <pc:spChg chg="add mod">
          <ac:chgData name="Jakob Vahlin" userId="6a8ea383a735947c" providerId="Windows Live" clId="Web-{F8FBC154-298C-438E-A1BB-8C55659F3D5F}" dt="2020-07-30T08:07:56.104" v="828" actId="1076"/>
          <ac:spMkLst>
            <pc:docMk/>
            <pc:sldMk cId="2028487721" sldId="308"/>
            <ac:spMk id="9" creationId="{82C3ECB9-E3E9-4BD5-B11D-14AF0B1553D2}"/>
          </ac:spMkLst>
        </pc:spChg>
        <pc:spChg chg="add del">
          <ac:chgData name="Jakob Vahlin" userId="6a8ea383a735947c" providerId="Windows Live" clId="Web-{F8FBC154-298C-438E-A1BB-8C55659F3D5F}" dt="2020-07-30T08:05:41.556" v="745"/>
          <ac:spMkLst>
            <pc:docMk/>
            <pc:sldMk cId="2028487721" sldId="308"/>
            <ac:spMk id="10" creationId="{5AB4876B-CC7D-4503-9A0E-28F6A8A2CF72}"/>
          </ac:spMkLst>
        </pc:spChg>
        <pc:spChg chg="add del">
          <ac:chgData name="Jakob Vahlin" userId="6a8ea383a735947c" providerId="Windows Live" clId="Web-{F8FBC154-298C-438E-A1BB-8C55659F3D5F}" dt="2020-07-30T08:05:41.321" v="744"/>
          <ac:spMkLst>
            <pc:docMk/>
            <pc:sldMk cId="2028487721" sldId="308"/>
            <ac:spMk id="11" creationId="{D230DAEE-9374-4BE6-B9CC-6127628C0DD2}"/>
          </ac:spMkLst>
        </pc:spChg>
        <pc:spChg chg="add mod">
          <ac:chgData name="Jakob Vahlin" userId="6a8ea383a735947c" providerId="Windows Live" clId="Web-{F8FBC154-298C-438E-A1BB-8C55659F3D5F}" dt="2020-07-30T08:30:21.288" v="1070" actId="20577"/>
          <ac:spMkLst>
            <pc:docMk/>
            <pc:sldMk cId="2028487721" sldId="308"/>
            <ac:spMk id="12" creationId="{E2A5984E-D2F6-42C7-B391-F01C41BBC722}"/>
          </ac:spMkLst>
        </pc:spChg>
        <pc:picChg chg="add mod ord">
          <ac:chgData name="Jakob Vahlin" userId="6a8ea383a735947c" providerId="Windows Live" clId="Web-{F8FBC154-298C-438E-A1BB-8C55659F3D5F}" dt="2020-07-30T08:00:31.037" v="731" actId="1076"/>
          <ac:picMkLst>
            <pc:docMk/>
            <pc:sldMk cId="2028487721" sldId="308"/>
            <ac:picMk id="5" creationId="{1E6917C9-835E-4CC2-88E3-E98FC1CC12E5}"/>
          </ac:picMkLst>
        </pc:picChg>
        <pc:picChg chg="mod">
          <ac:chgData name="Jakob Vahlin" userId="6a8ea383a735947c" providerId="Windows Live" clId="Web-{F8FBC154-298C-438E-A1BB-8C55659F3D5F}" dt="2020-07-30T08:16:05.186" v="980" actId="1076"/>
          <ac:picMkLst>
            <pc:docMk/>
            <pc:sldMk cId="2028487721" sldId="308"/>
            <ac:picMk id="6" creationId="{8B9F2913-A40B-4A1E-9D79-9C1A196E6F6A}"/>
          </ac:picMkLst>
        </pc:picChg>
        <pc:picChg chg="add mod">
          <ac:chgData name="Jakob Vahlin" userId="6a8ea383a735947c" providerId="Windows Live" clId="Web-{F8FBC154-298C-438E-A1BB-8C55659F3D5F}" dt="2020-07-30T08:01:01.256" v="738" actId="1076"/>
          <ac:picMkLst>
            <pc:docMk/>
            <pc:sldMk cId="2028487721" sldId="308"/>
            <ac:picMk id="7" creationId="{0B99A9F1-5728-4AF4-B1C2-EBAF5AB28932}"/>
          </ac:picMkLst>
        </pc:picChg>
        <pc:picChg chg="del mod">
          <ac:chgData name="Jakob Vahlin" userId="6a8ea383a735947c" providerId="Windows Live" clId="Web-{F8FBC154-298C-438E-A1BB-8C55659F3D5F}" dt="2020-07-30T08:09:38.027" v="949"/>
          <ac:picMkLst>
            <pc:docMk/>
            <pc:sldMk cId="2028487721" sldId="308"/>
            <ac:picMk id="8" creationId="{4E5F8DCA-BDCA-43FF-AFDA-B80BED09F1EF}"/>
          </ac:picMkLst>
        </pc:picChg>
        <pc:picChg chg="add del">
          <ac:chgData name="Jakob Vahlin" userId="6a8ea383a735947c" providerId="Windows Live" clId="Web-{F8FBC154-298C-438E-A1BB-8C55659F3D5F}" dt="2020-07-30T08:09:36.745" v="948"/>
          <ac:picMkLst>
            <pc:docMk/>
            <pc:sldMk cId="2028487721" sldId="308"/>
            <ac:picMk id="13" creationId="{D071FAD7-4BCE-48E3-8D30-A0A2CBFC8D7E}"/>
          </ac:picMkLst>
        </pc:picChg>
      </pc:sldChg>
      <pc:sldChg chg="modSp ord">
        <pc:chgData name="Jakob Vahlin" userId="6a8ea383a735947c" providerId="Windows Live" clId="Web-{F8FBC154-298C-438E-A1BB-8C55659F3D5F}" dt="2020-07-30T10:32:32.916" v="2320" actId="1076"/>
        <pc:sldMkLst>
          <pc:docMk/>
          <pc:sldMk cId="2802043064" sldId="309"/>
        </pc:sldMkLst>
        <pc:spChg chg="mod">
          <ac:chgData name="Jakob Vahlin" userId="6a8ea383a735947c" providerId="Windows Live" clId="Web-{F8FBC154-298C-438E-A1BB-8C55659F3D5F}" dt="2020-07-30T10:32:32.916" v="2320" actId="1076"/>
          <ac:spMkLst>
            <pc:docMk/>
            <pc:sldMk cId="2802043064" sldId="309"/>
            <ac:spMk id="2" creationId="{6649D764-1348-425A-8D0C-DD132F25212A}"/>
          </ac:spMkLst>
        </pc:spChg>
        <pc:spChg chg="mod">
          <ac:chgData name="Jakob Vahlin" userId="6a8ea383a735947c" providerId="Windows Live" clId="Web-{F8FBC154-298C-438E-A1BB-8C55659F3D5F}" dt="2020-07-30T10:32:23.603" v="2318" actId="1076"/>
          <ac:spMkLst>
            <pc:docMk/>
            <pc:sldMk cId="2802043064" sldId="309"/>
            <ac:spMk id="10" creationId="{E1EFA96B-0AE7-4C30-B0C7-734E5DC803F1}"/>
          </ac:spMkLst>
        </pc:spChg>
        <pc:spChg chg="mod">
          <ac:chgData name="Jakob Vahlin" userId="6a8ea383a735947c" providerId="Windows Live" clId="Web-{F8FBC154-298C-438E-A1BB-8C55659F3D5F}" dt="2020-07-30T10:32:20.759" v="2317" actId="1076"/>
          <ac:spMkLst>
            <pc:docMk/>
            <pc:sldMk cId="2802043064" sldId="309"/>
            <ac:spMk id="11" creationId="{4DFD73EB-35E8-4011-BDFD-F9E4FBD515CC}"/>
          </ac:spMkLst>
        </pc:spChg>
        <pc:picChg chg="mod">
          <ac:chgData name="Jakob Vahlin" userId="6a8ea383a735947c" providerId="Windows Live" clId="Web-{F8FBC154-298C-438E-A1BB-8C55659F3D5F}" dt="2020-07-30T10:32:27.322" v="2319" actId="1076"/>
          <ac:picMkLst>
            <pc:docMk/>
            <pc:sldMk cId="2802043064" sldId="309"/>
            <ac:picMk id="9" creationId="{7666FD88-DDA4-4CAD-879E-185A6176795E}"/>
          </ac:picMkLst>
        </pc:picChg>
      </pc:sldChg>
      <pc:sldChg chg="addSp delSp modSp add replId">
        <pc:chgData name="Jakob Vahlin" userId="6a8ea383a735947c" providerId="Windows Live" clId="Web-{F8FBC154-298C-438E-A1BB-8C55659F3D5F}" dt="2020-07-30T10:10:26.969" v="2073" actId="1076"/>
        <pc:sldMkLst>
          <pc:docMk/>
          <pc:sldMk cId="331398586" sldId="310"/>
        </pc:sldMkLst>
        <pc:spChg chg="mod">
          <ac:chgData name="Jakob Vahlin" userId="6a8ea383a735947c" providerId="Windows Live" clId="Web-{F8FBC154-298C-438E-A1BB-8C55659F3D5F}" dt="2020-07-30T08:12:57.513" v="979" actId="20577"/>
          <ac:spMkLst>
            <pc:docMk/>
            <pc:sldMk cId="331398586" sldId="310"/>
            <ac:spMk id="2" creationId="{A0D70810-B53F-4C06-9A72-E912855335CE}"/>
          </ac:spMkLst>
        </pc:spChg>
        <pc:spChg chg="add mod">
          <ac:chgData name="Jakob Vahlin" userId="6a8ea383a735947c" providerId="Windows Live" clId="Web-{F8FBC154-298C-438E-A1BB-8C55659F3D5F}" dt="2020-07-30T08:54:43.880" v="1721" actId="1076"/>
          <ac:spMkLst>
            <pc:docMk/>
            <pc:sldMk cId="331398586" sldId="310"/>
            <ac:spMk id="3" creationId="{7AD37F17-E718-49D5-8D8F-2FDDB722EF29}"/>
          </ac:spMkLst>
        </pc:spChg>
        <pc:spChg chg="del mod">
          <ac:chgData name="Jakob Vahlin" userId="6a8ea383a735947c" providerId="Windows Live" clId="Web-{F8FBC154-298C-438E-A1BB-8C55659F3D5F}" dt="2020-07-30T08:23:24.222" v="1009"/>
          <ac:spMkLst>
            <pc:docMk/>
            <pc:sldMk cId="331398586" sldId="310"/>
            <ac:spMk id="9" creationId="{82C3ECB9-E3E9-4BD5-B11D-14AF0B1553D2}"/>
          </ac:spMkLst>
        </pc:spChg>
        <pc:spChg chg="add mod">
          <ac:chgData name="Jakob Vahlin" userId="6a8ea383a735947c" providerId="Windows Live" clId="Web-{F8FBC154-298C-438E-A1BB-8C55659F3D5F}" dt="2020-07-30T08:55:05.145" v="1738" actId="20577"/>
          <ac:spMkLst>
            <pc:docMk/>
            <pc:sldMk cId="331398586" sldId="310"/>
            <ac:spMk id="10" creationId="{4FF6F0A4-4E2D-49F7-865C-B7466C71BBD9}"/>
          </ac:spMkLst>
        </pc:spChg>
        <pc:spChg chg="add mod">
          <ac:chgData name="Jakob Vahlin" userId="6a8ea383a735947c" providerId="Windows Live" clId="Web-{F8FBC154-298C-438E-A1BB-8C55659F3D5F}" dt="2020-07-30T08:57:07.147" v="2069" actId="20577"/>
          <ac:spMkLst>
            <pc:docMk/>
            <pc:sldMk cId="331398586" sldId="310"/>
            <ac:spMk id="11" creationId="{C467172E-3955-4C37-922D-85035535F086}"/>
          </ac:spMkLst>
        </pc:spChg>
        <pc:spChg chg="del mod">
          <ac:chgData name="Jakob Vahlin" userId="6a8ea383a735947c" providerId="Windows Live" clId="Web-{F8FBC154-298C-438E-A1BB-8C55659F3D5F}" dt="2020-07-30T08:23:18.769" v="1001"/>
          <ac:spMkLst>
            <pc:docMk/>
            <pc:sldMk cId="331398586" sldId="310"/>
            <ac:spMk id="12" creationId="{E2A5984E-D2F6-42C7-B391-F01C41BBC722}"/>
          </ac:spMkLst>
        </pc:spChg>
        <pc:picChg chg="mod">
          <ac:chgData name="Jakob Vahlin" userId="6a8ea383a735947c" providerId="Windows Live" clId="Web-{F8FBC154-298C-438E-A1BB-8C55659F3D5F}" dt="2020-07-30T10:10:26.969" v="2073" actId="1076"/>
          <ac:picMkLst>
            <pc:docMk/>
            <pc:sldMk cId="331398586" sldId="310"/>
            <ac:picMk id="5" creationId="{1E6917C9-835E-4CC2-88E3-E98FC1CC12E5}"/>
          </ac:picMkLst>
        </pc:picChg>
        <pc:picChg chg="del">
          <ac:chgData name="Jakob Vahlin" userId="6a8ea383a735947c" providerId="Windows Live" clId="Web-{F8FBC154-298C-438E-A1BB-8C55659F3D5F}" dt="2020-07-30T08:12:06.184" v="955"/>
          <ac:picMkLst>
            <pc:docMk/>
            <pc:sldMk cId="331398586" sldId="310"/>
            <ac:picMk id="6" creationId="{8B9F2913-A40B-4A1E-9D79-9C1A196E6F6A}"/>
          </ac:picMkLst>
        </pc:picChg>
        <pc:picChg chg="mod">
          <ac:chgData name="Jakob Vahlin" userId="6a8ea383a735947c" providerId="Windows Live" clId="Web-{F8FBC154-298C-438E-A1BB-8C55659F3D5F}" dt="2020-07-30T08:54:27.020" v="1697" actId="14100"/>
          <ac:picMkLst>
            <pc:docMk/>
            <pc:sldMk cId="331398586" sldId="310"/>
            <ac:picMk id="7" creationId="{0B99A9F1-5728-4AF4-B1C2-EBAF5AB28932}"/>
          </ac:picMkLst>
        </pc:picChg>
        <pc:picChg chg="del mod">
          <ac:chgData name="Jakob Vahlin" userId="6a8ea383a735947c" providerId="Windows Live" clId="Web-{F8FBC154-298C-438E-A1BB-8C55659F3D5F}" dt="2020-07-30T08:09:42.058" v="952"/>
          <ac:picMkLst>
            <pc:docMk/>
            <pc:sldMk cId="331398586" sldId="310"/>
            <ac:picMk id="8" creationId="{4E5F8DCA-BDCA-43FF-AFDA-B80BED09F1EF}"/>
          </ac:picMkLst>
        </pc:picChg>
        <pc:picChg chg="mod">
          <ac:chgData name="Jakob Vahlin" userId="6a8ea383a735947c" providerId="Windows Live" clId="Web-{F8FBC154-298C-438E-A1BB-8C55659F3D5F}" dt="2020-07-30T08:55:14.442" v="1742" actId="1076"/>
          <ac:picMkLst>
            <pc:docMk/>
            <pc:sldMk cId="331398586" sldId="310"/>
            <ac:picMk id="13" creationId="{D071FAD7-4BCE-48E3-8D30-A0A2CBFC8D7E}"/>
          </ac:picMkLst>
        </pc:picChg>
      </pc:sldChg>
      <pc:sldChg chg="addSp delSp modSp new addAnim">
        <pc:chgData name="Jakob Vahlin" userId="6a8ea383a735947c" providerId="Windows Live" clId="Web-{F8FBC154-298C-438E-A1BB-8C55659F3D5F}" dt="2020-07-30T08:34:30.837" v="1274" actId="20577"/>
        <pc:sldMkLst>
          <pc:docMk/>
          <pc:sldMk cId="2877408190" sldId="311"/>
        </pc:sldMkLst>
        <pc:spChg chg="mod">
          <ac:chgData name="Jakob Vahlin" userId="6a8ea383a735947c" providerId="Windows Live" clId="Web-{F8FBC154-298C-438E-A1BB-8C55659F3D5F}" dt="2020-07-30T08:32:11.476" v="1180" actId="20577"/>
          <ac:spMkLst>
            <pc:docMk/>
            <pc:sldMk cId="2877408190" sldId="311"/>
            <ac:spMk id="2" creationId="{66ED512E-C9D3-4BD4-827B-A1114B5A854D}"/>
          </ac:spMkLst>
        </pc:spChg>
        <pc:spChg chg="del">
          <ac:chgData name="Jakob Vahlin" userId="6a8ea383a735947c" providerId="Windows Live" clId="Web-{F8FBC154-298C-438E-A1BB-8C55659F3D5F}" dt="2020-07-30T08:29:26.100" v="1058"/>
          <ac:spMkLst>
            <pc:docMk/>
            <pc:sldMk cId="2877408190" sldId="311"/>
            <ac:spMk id="3" creationId="{C404F985-DB93-43AA-912D-435DB3B5B25F}"/>
          </ac:spMkLst>
        </pc:spChg>
        <pc:spChg chg="add mod">
          <ac:chgData name="Jakob Vahlin" userId="6a8ea383a735947c" providerId="Windows Live" clId="Web-{F8FBC154-298C-438E-A1BB-8C55659F3D5F}" dt="2020-07-30T08:34:30.837" v="1274" actId="20577"/>
          <ac:spMkLst>
            <pc:docMk/>
            <pc:sldMk cId="2877408190" sldId="311"/>
            <ac:spMk id="8" creationId="{7C807B75-010B-4C5D-85C5-5EACB83B016E}"/>
          </ac:spMkLst>
        </pc:spChg>
        <pc:picChg chg="add mod ord modCrop">
          <ac:chgData name="Jakob Vahlin" userId="6a8ea383a735947c" providerId="Windows Live" clId="Web-{F8FBC154-298C-438E-A1BB-8C55659F3D5F}" dt="2020-07-30T08:31:19.179" v="1076" actId="1076"/>
          <ac:picMkLst>
            <pc:docMk/>
            <pc:sldMk cId="2877408190" sldId="311"/>
            <ac:picMk id="5" creationId="{ACE6BABE-F4D2-4C16-B0C4-1C2E4DB4C5A4}"/>
          </ac:picMkLst>
        </pc:picChg>
        <pc:picChg chg="add mod">
          <ac:chgData name="Jakob Vahlin" userId="6a8ea383a735947c" providerId="Windows Live" clId="Web-{F8FBC154-298C-438E-A1BB-8C55659F3D5F}" dt="2020-07-30T08:31:19.195" v="1077" actId="1076"/>
          <ac:picMkLst>
            <pc:docMk/>
            <pc:sldMk cId="2877408190" sldId="311"/>
            <ac:picMk id="7" creationId="{9463F512-99BA-4608-8B09-8CB8579F29A3}"/>
          </ac:picMkLst>
        </pc:picChg>
      </pc:sldChg>
      <pc:sldChg chg="addSp modSp">
        <pc:chgData name="Jakob Vahlin" userId="6a8ea383a735947c" providerId="Windows Live" clId="Web-{F8FBC154-298C-438E-A1BB-8C55659F3D5F}" dt="2020-07-30T10:38:14.481" v="3010" actId="14100"/>
        <pc:sldMkLst>
          <pc:docMk/>
          <pc:sldMk cId="58356946" sldId="312"/>
        </pc:sldMkLst>
        <pc:spChg chg="mod">
          <ac:chgData name="Jakob Vahlin" userId="6a8ea383a735947c" providerId="Windows Live" clId="Web-{F8FBC154-298C-438E-A1BB-8C55659F3D5F}" dt="2020-07-30T10:36:02.402" v="2405" actId="1076"/>
          <ac:spMkLst>
            <pc:docMk/>
            <pc:sldMk cId="58356946" sldId="312"/>
            <ac:spMk id="2" creationId="{80660E7C-D817-4481-B9C4-B5E592AF1606}"/>
          </ac:spMkLst>
        </pc:spChg>
        <pc:spChg chg="add mod">
          <ac:chgData name="Jakob Vahlin" userId="6a8ea383a735947c" providerId="Windows Live" clId="Web-{F8FBC154-298C-438E-A1BB-8C55659F3D5F}" dt="2020-07-30T10:38:14.481" v="3010" actId="14100"/>
          <ac:spMkLst>
            <pc:docMk/>
            <pc:sldMk cId="58356946" sldId="312"/>
            <ac:spMk id="3" creationId="{AF2175E3-1FEB-455B-A786-C7F7205CE172}"/>
          </ac:spMkLst>
        </pc:spChg>
        <pc:picChg chg="mod">
          <ac:chgData name="Jakob Vahlin" userId="6a8ea383a735947c" providerId="Windows Live" clId="Web-{F8FBC154-298C-438E-A1BB-8C55659F3D5F}" dt="2020-07-30T10:30:56.024" v="2316" actId="1076"/>
          <ac:picMkLst>
            <pc:docMk/>
            <pc:sldMk cId="58356946" sldId="312"/>
            <ac:picMk id="5" creationId="{C282DD47-D2D7-46C2-BBA2-748B70A5FA9F}"/>
          </ac:picMkLst>
        </pc:picChg>
      </pc:sldChg>
      <pc:sldChg chg="ord">
        <pc:chgData name="Jakob Vahlin" userId="6a8ea383a735947c" providerId="Windows Live" clId="Web-{F8FBC154-298C-438E-A1BB-8C55659F3D5F}" dt="2020-07-30T10:54:25.097" v="3134"/>
        <pc:sldMkLst>
          <pc:docMk/>
          <pc:sldMk cId="2949613604" sldId="313"/>
        </pc:sldMkLst>
      </pc:sldChg>
      <pc:sldChg chg="addSp delSp modSp new modNotes">
        <pc:chgData name="Jakob Vahlin" userId="6a8ea383a735947c" providerId="Windows Live" clId="Web-{F8FBC154-298C-438E-A1BB-8C55659F3D5F}" dt="2020-07-30T10:33:12.760" v="2400"/>
        <pc:sldMkLst>
          <pc:docMk/>
          <pc:sldMk cId="363582710" sldId="314"/>
        </pc:sldMkLst>
        <pc:spChg chg="mod">
          <ac:chgData name="Jakob Vahlin" userId="6a8ea383a735947c" providerId="Windows Live" clId="Web-{F8FBC154-298C-438E-A1BB-8C55659F3D5F}" dt="2020-07-30T08:39:37.090" v="1304" actId="20577"/>
          <ac:spMkLst>
            <pc:docMk/>
            <pc:sldMk cId="363582710" sldId="314"/>
            <ac:spMk id="2" creationId="{138A47AA-EC83-40BD-A38F-B0575F80ADE2}"/>
          </ac:spMkLst>
        </pc:spChg>
        <pc:spChg chg="mod">
          <ac:chgData name="Jakob Vahlin" userId="6a8ea383a735947c" providerId="Windows Live" clId="Web-{F8FBC154-298C-438E-A1BB-8C55659F3D5F}" dt="2020-07-30T08:53:21.676" v="1688" actId="20577"/>
          <ac:spMkLst>
            <pc:docMk/>
            <pc:sldMk cId="363582710" sldId="314"/>
            <ac:spMk id="3" creationId="{5532009B-FBB7-4620-AD17-7C2CF2108018}"/>
          </ac:spMkLst>
        </pc:spChg>
        <pc:picChg chg="add del mod">
          <ac:chgData name="Jakob Vahlin" userId="6a8ea383a735947c" providerId="Windows Live" clId="Web-{F8FBC154-298C-438E-A1BB-8C55659F3D5F}" dt="2020-07-30T08:53:55.863" v="1690"/>
          <ac:picMkLst>
            <pc:docMk/>
            <pc:sldMk cId="363582710" sldId="314"/>
            <ac:picMk id="5" creationId="{EFFB9E02-1B4E-4F44-9F32-31C19D324A37}"/>
          </ac:picMkLst>
        </pc:picChg>
        <pc:picChg chg="add mod">
          <ac:chgData name="Jakob Vahlin" userId="6a8ea383a735947c" providerId="Windows Live" clId="Web-{F8FBC154-298C-438E-A1BB-8C55659F3D5F}" dt="2020-07-30T08:54:10.910" v="1695" actId="1076"/>
          <ac:picMkLst>
            <pc:docMk/>
            <pc:sldMk cId="363582710" sldId="314"/>
            <ac:picMk id="6" creationId="{EA67930C-2EAF-4623-828E-8BAF029B42D3}"/>
          </ac:picMkLst>
        </pc:picChg>
      </pc:sldChg>
      <pc:sldChg chg="modSp">
        <pc:chgData name="Jakob Vahlin" userId="6a8ea383a735947c" providerId="Windows Live" clId="Web-{F8FBC154-298C-438E-A1BB-8C55659F3D5F}" dt="2020-07-30T10:51:19.002" v="3133" actId="1076"/>
        <pc:sldMkLst>
          <pc:docMk/>
          <pc:sldMk cId="1345080350" sldId="315"/>
        </pc:sldMkLst>
        <pc:spChg chg="mod">
          <ac:chgData name="Jakob Vahlin" userId="6a8ea383a735947c" providerId="Windows Live" clId="Web-{F8FBC154-298C-438E-A1BB-8C55659F3D5F}" dt="2020-07-30T10:21:22.208" v="2099" actId="20577"/>
          <ac:spMkLst>
            <pc:docMk/>
            <pc:sldMk cId="1345080350" sldId="315"/>
            <ac:spMk id="2" creationId="{E0685F77-8C5D-427D-91B3-294854A37ACB}"/>
          </ac:spMkLst>
        </pc:spChg>
        <pc:spChg chg="mod">
          <ac:chgData name="Jakob Vahlin" userId="6a8ea383a735947c" providerId="Windows Live" clId="Web-{F8FBC154-298C-438E-A1BB-8C55659F3D5F}" dt="2020-07-30T10:43:55.467" v="3128" actId="20577"/>
          <ac:spMkLst>
            <pc:docMk/>
            <pc:sldMk cId="1345080350" sldId="315"/>
            <ac:spMk id="3" creationId="{5453CDB4-77A2-407F-8E18-21D249186B73}"/>
          </ac:spMkLst>
        </pc:spChg>
        <pc:picChg chg="mod">
          <ac:chgData name="Jakob Vahlin" userId="6a8ea383a735947c" providerId="Windows Live" clId="Web-{F8FBC154-298C-438E-A1BB-8C55659F3D5F}" dt="2020-07-30T10:41:19.404" v="3061" actId="1076"/>
          <ac:picMkLst>
            <pc:docMk/>
            <pc:sldMk cId="1345080350" sldId="315"/>
            <ac:picMk id="6" creationId="{D1364366-2953-402E-A342-D6EC7F779F48}"/>
          </ac:picMkLst>
        </pc:picChg>
        <pc:picChg chg="mod">
          <ac:chgData name="Jakob Vahlin" userId="6a8ea383a735947c" providerId="Windows Live" clId="Web-{F8FBC154-298C-438E-A1BB-8C55659F3D5F}" dt="2020-07-30T10:41:20.279" v="3062" actId="1076"/>
          <ac:picMkLst>
            <pc:docMk/>
            <pc:sldMk cId="1345080350" sldId="315"/>
            <ac:picMk id="7" creationId="{6ADFD067-5BB5-4AFF-9BCF-903E34470673}"/>
          </ac:picMkLst>
        </pc:picChg>
        <pc:picChg chg="mod">
          <ac:chgData name="Jakob Vahlin" userId="6a8ea383a735947c" providerId="Windows Live" clId="Web-{F8FBC154-298C-438E-A1BB-8C55659F3D5F}" dt="2020-07-30T10:51:19.002" v="3133" actId="1076"/>
          <ac:picMkLst>
            <pc:docMk/>
            <pc:sldMk cId="1345080350" sldId="315"/>
            <ac:picMk id="9" creationId="{715A2746-7C91-4BBC-91CD-41C2ECF21AB2}"/>
          </ac:picMkLst>
        </pc:picChg>
      </pc:sldChg>
      <pc:sldChg chg="modSp new">
        <pc:chgData name="Jakob Vahlin" userId="6a8ea383a735947c" providerId="Windows Live" clId="Web-{F8FBC154-298C-438E-A1BB-8C55659F3D5F}" dt="2020-07-30T10:42:53.233" v="3125" actId="20577"/>
        <pc:sldMkLst>
          <pc:docMk/>
          <pc:sldMk cId="3546623374" sldId="316"/>
        </pc:sldMkLst>
        <pc:spChg chg="mod">
          <ac:chgData name="Jakob Vahlin" userId="6a8ea383a735947c" providerId="Windows Live" clId="Web-{F8FBC154-298C-438E-A1BB-8C55659F3D5F}" dt="2020-07-30T10:29:50.977" v="2311" actId="20577"/>
          <ac:spMkLst>
            <pc:docMk/>
            <pc:sldMk cId="3546623374" sldId="316"/>
            <ac:spMk id="2" creationId="{2347E022-BF7F-443C-A477-299658B40B27}"/>
          </ac:spMkLst>
        </pc:spChg>
        <pc:spChg chg="mod">
          <ac:chgData name="Jakob Vahlin" userId="6a8ea383a735947c" providerId="Windows Live" clId="Web-{F8FBC154-298C-438E-A1BB-8C55659F3D5F}" dt="2020-07-30T10:42:53.233" v="3125" actId="20577"/>
          <ac:spMkLst>
            <pc:docMk/>
            <pc:sldMk cId="3546623374" sldId="316"/>
            <ac:spMk id="3" creationId="{97117067-21DB-4B2A-BCC0-A3483CA066B6}"/>
          </ac:spMkLst>
        </pc:spChg>
      </pc:sldChg>
      <pc:sldChg chg="modSp new">
        <pc:chgData name="Jakob Vahlin" userId="6a8ea383a735947c" providerId="Windows Live" clId="Web-{F8FBC154-298C-438E-A1BB-8C55659F3D5F}" dt="2020-07-30T10:28:36.852" v="2298" actId="20577"/>
        <pc:sldMkLst>
          <pc:docMk/>
          <pc:sldMk cId="1454598878" sldId="317"/>
        </pc:sldMkLst>
        <pc:spChg chg="mod">
          <ac:chgData name="Jakob Vahlin" userId="6a8ea383a735947c" providerId="Windows Live" clId="Web-{F8FBC154-298C-438E-A1BB-8C55659F3D5F}" dt="2020-07-30T10:26:36.429" v="2175" actId="20577"/>
          <ac:spMkLst>
            <pc:docMk/>
            <pc:sldMk cId="1454598878" sldId="317"/>
            <ac:spMk id="2" creationId="{32DB589D-5922-47AE-9CB7-65B66D504366}"/>
          </ac:spMkLst>
        </pc:spChg>
        <pc:spChg chg="mod">
          <ac:chgData name="Jakob Vahlin" userId="6a8ea383a735947c" providerId="Windows Live" clId="Web-{F8FBC154-298C-438E-A1BB-8C55659F3D5F}" dt="2020-07-30T10:28:36.852" v="2298" actId="20577"/>
          <ac:spMkLst>
            <pc:docMk/>
            <pc:sldMk cId="1454598878" sldId="317"/>
            <ac:spMk id="3" creationId="{63E5FBD1-0B9B-4AEF-AEED-D022294177E4}"/>
          </ac:spMkLst>
        </pc:spChg>
      </pc:sldChg>
    </pc:docChg>
  </pc:docChgLst>
  <pc:docChgLst>
    <pc:chgData name="Martin Hagen Myrestrand" userId="8c1d0ee08dc245cd" providerId="Windows Live" clId="Web-{60606EC9-F331-420F-953B-64CCE63D8AEF}"/>
    <pc:docChg chg="modSld">
      <pc:chgData name="Martin Hagen Myrestrand" userId="8c1d0ee08dc245cd" providerId="Windows Live" clId="Web-{60606EC9-F331-420F-953B-64CCE63D8AEF}" dt="2020-07-31T09:15:46.161" v="17" actId="20577"/>
      <pc:docMkLst>
        <pc:docMk/>
      </pc:docMkLst>
      <pc:sldChg chg="modSp">
        <pc:chgData name="Martin Hagen Myrestrand" userId="8c1d0ee08dc245cd" providerId="Windows Live" clId="Web-{60606EC9-F331-420F-953B-64CCE63D8AEF}" dt="2020-07-31T07:57:54.753" v="14" actId="20577"/>
        <pc:sldMkLst>
          <pc:docMk/>
          <pc:sldMk cId="1345080350" sldId="315"/>
        </pc:sldMkLst>
        <pc:spChg chg="mod">
          <ac:chgData name="Martin Hagen Myrestrand" userId="8c1d0ee08dc245cd" providerId="Windows Live" clId="Web-{60606EC9-F331-420F-953B-64CCE63D8AEF}" dt="2020-07-31T07:57:54.753" v="14" actId="20577"/>
          <ac:spMkLst>
            <pc:docMk/>
            <pc:sldMk cId="1345080350" sldId="315"/>
            <ac:spMk id="3" creationId="{5453CDB4-77A2-407F-8E18-21D249186B73}"/>
          </ac:spMkLst>
        </pc:spChg>
      </pc:sldChg>
      <pc:sldChg chg="modSp">
        <pc:chgData name="Martin Hagen Myrestrand" userId="8c1d0ee08dc245cd" providerId="Windows Live" clId="Web-{60606EC9-F331-420F-953B-64CCE63D8AEF}" dt="2020-07-31T09:15:46.161" v="17" actId="20577"/>
        <pc:sldMkLst>
          <pc:docMk/>
          <pc:sldMk cId="726191466" sldId="320"/>
        </pc:sldMkLst>
        <pc:spChg chg="mod">
          <ac:chgData name="Martin Hagen Myrestrand" userId="8c1d0ee08dc245cd" providerId="Windows Live" clId="Web-{60606EC9-F331-420F-953B-64CCE63D8AEF}" dt="2020-07-31T09:15:46.161" v="17" actId="20577"/>
          <ac:spMkLst>
            <pc:docMk/>
            <pc:sldMk cId="726191466" sldId="320"/>
            <ac:spMk id="3" creationId="{4C212CCC-0950-422A-9FC1-3BDD3EA5E188}"/>
          </ac:spMkLst>
        </pc:spChg>
      </pc:sldChg>
    </pc:docChg>
  </pc:docChgLst>
  <pc:docChgLst>
    <pc:chgData name="Guest User" providerId="Windows Live" clId="Web-{370011D6-7B5E-45BF-AB67-DFDD1EA82541}"/>
    <pc:docChg chg="modSld">
      <pc:chgData name="Guest User" userId="" providerId="Windows Live" clId="Web-{370011D6-7B5E-45BF-AB67-DFDD1EA82541}" dt="2020-07-27T09:19:56.241" v="41" actId="20577"/>
      <pc:docMkLst>
        <pc:docMk/>
      </pc:docMkLst>
      <pc:sldChg chg="modSp">
        <pc:chgData name="Guest User" userId="" providerId="Windows Live" clId="Web-{370011D6-7B5E-45BF-AB67-DFDD1EA82541}" dt="2020-07-27T09:19:56.241" v="41" actId="20577"/>
        <pc:sldMkLst>
          <pc:docMk/>
          <pc:sldMk cId="508050592" sldId="278"/>
        </pc:sldMkLst>
        <pc:spChg chg="mod">
          <ac:chgData name="Guest User" userId="" providerId="Windows Live" clId="Web-{370011D6-7B5E-45BF-AB67-DFDD1EA82541}" dt="2020-07-27T09:19:56.241" v="41" actId="20577"/>
          <ac:spMkLst>
            <pc:docMk/>
            <pc:sldMk cId="508050592" sldId="278"/>
            <ac:spMk id="2" creationId="{5AFA062F-1554-4CE8-95D5-3BA89915A27D}"/>
          </ac:spMkLst>
        </pc:spChg>
        <pc:spChg chg="mod">
          <ac:chgData name="Guest User" userId="" providerId="Windows Live" clId="Web-{370011D6-7B5E-45BF-AB67-DFDD1EA82541}" dt="2020-07-27T09:19:39.646" v="36" actId="20577"/>
          <ac:spMkLst>
            <pc:docMk/>
            <pc:sldMk cId="508050592" sldId="278"/>
            <ac:spMk id="3" creationId="{CE182236-CC66-44E0-9667-2ED25158A509}"/>
          </ac:spMkLst>
        </pc:spChg>
      </pc:sldChg>
    </pc:docChg>
  </pc:docChgLst>
  <pc:docChgLst>
    <pc:chgData name="Ayaz Sharifov" userId="31e1d2d98a7bde6f" providerId="Windows Live" clId="Web-{C5FAED07-0736-499A-BE98-0FA1690086C7}"/>
    <pc:docChg chg="modSld">
      <pc:chgData name="Ayaz Sharifov" userId="31e1d2d98a7bde6f" providerId="Windows Live" clId="Web-{C5FAED07-0736-499A-BE98-0FA1690086C7}" dt="2020-07-30T08:06:51.220" v="1214" actId="1076"/>
      <pc:docMkLst>
        <pc:docMk/>
      </pc:docMkLst>
      <pc:sldChg chg="addSp delSp modSp">
        <pc:chgData name="Ayaz Sharifov" userId="31e1d2d98a7bde6f" providerId="Windows Live" clId="Web-{C5FAED07-0736-499A-BE98-0FA1690086C7}" dt="2020-07-30T07:01:59.446" v="8" actId="1076"/>
        <pc:sldMkLst>
          <pc:docMk/>
          <pc:sldMk cId="3718997131" sldId="281"/>
        </pc:sldMkLst>
        <pc:spChg chg="mod">
          <ac:chgData name="Ayaz Sharifov" userId="31e1d2d98a7bde6f" providerId="Windows Live" clId="Web-{C5FAED07-0736-499A-BE98-0FA1690086C7}" dt="2020-07-30T07:01:59.446" v="8" actId="1076"/>
          <ac:spMkLst>
            <pc:docMk/>
            <pc:sldMk cId="3718997131" sldId="281"/>
            <ac:spMk id="3" creationId="{556773FC-81C1-4E18-A37A-C634CCEB93AE}"/>
          </ac:spMkLst>
        </pc:spChg>
        <pc:spChg chg="del">
          <ac:chgData name="Ayaz Sharifov" userId="31e1d2d98a7bde6f" providerId="Windows Live" clId="Web-{C5FAED07-0736-499A-BE98-0FA1690086C7}" dt="2020-07-30T07:00:33.221" v="0"/>
          <ac:spMkLst>
            <pc:docMk/>
            <pc:sldMk cId="3718997131" sldId="281"/>
            <ac:spMk id="6" creationId="{4AE23F43-AED1-4951-8A59-13743223C477}"/>
          </ac:spMkLst>
        </pc:spChg>
        <pc:picChg chg="add mod">
          <ac:chgData name="Ayaz Sharifov" userId="31e1d2d98a7bde6f" providerId="Windows Live" clId="Web-{C5FAED07-0736-499A-BE98-0FA1690086C7}" dt="2020-07-30T07:01:53.336" v="7" actId="1076"/>
          <ac:picMkLst>
            <pc:docMk/>
            <pc:sldMk cId="3718997131" sldId="281"/>
            <ac:picMk id="2" creationId="{B308C418-A06D-489A-90F6-C03FA409B99A}"/>
          </ac:picMkLst>
        </pc:picChg>
      </pc:sldChg>
      <pc:sldChg chg="addSp delSp modSp mod modClrScheme chgLayout">
        <pc:chgData name="Ayaz Sharifov" userId="31e1d2d98a7bde6f" providerId="Windows Live" clId="Web-{C5FAED07-0736-499A-BE98-0FA1690086C7}" dt="2020-07-30T08:01:58.121" v="1117" actId="20577"/>
        <pc:sldMkLst>
          <pc:docMk/>
          <pc:sldMk cId="671846064" sldId="282"/>
        </pc:sldMkLst>
        <pc:spChg chg="mod">
          <ac:chgData name="Ayaz Sharifov" userId="31e1d2d98a7bde6f" providerId="Windows Live" clId="Web-{C5FAED07-0736-499A-BE98-0FA1690086C7}" dt="2020-07-30T07:18:14.265" v="35" actId="1076"/>
          <ac:spMkLst>
            <pc:docMk/>
            <pc:sldMk cId="671846064" sldId="282"/>
            <ac:spMk id="2" creationId="{213BE7F0-CE5A-4591-888F-5E0D4BDBB4D1}"/>
          </ac:spMkLst>
        </pc:spChg>
        <pc:spChg chg="del mod">
          <ac:chgData name="Ayaz Sharifov" userId="31e1d2d98a7bde6f" providerId="Windows Live" clId="Web-{C5FAED07-0736-499A-BE98-0FA1690086C7}" dt="2020-07-30T07:54:11.463" v="955"/>
          <ac:spMkLst>
            <pc:docMk/>
            <pc:sldMk cId="671846064" sldId="282"/>
            <ac:spMk id="3" creationId="{D4DE79B8-9143-444A-8859-DC742271274A}"/>
          </ac:spMkLst>
        </pc:spChg>
        <pc:spChg chg="mod ord">
          <ac:chgData name="Ayaz Sharifov" userId="31e1d2d98a7bde6f" providerId="Windows Live" clId="Web-{C5FAED07-0736-499A-BE98-0FA1690086C7}" dt="2020-07-30T07:15:38.301" v="18"/>
          <ac:spMkLst>
            <pc:docMk/>
            <pc:sldMk cId="671846064" sldId="282"/>
            <ac:spMk id="4" creationId="{DA6F1A8C-ED8F-436C-B4B7-B76657F9A9B1}"/>
          </ac:spMkLst>
        </pc:spChg>
        <pc:spChg chg="del mod">
          <ac:chgData name="Ayaz Sharifov" userId="31e1d2d98a7bde6f" providerId="Windows Live" clId="Web-{C5FAED07-0736-499A-BE98-0FA1690086C7}" dt="2020-07-30T07:11:56.457" v="14"/>
          <ac:spMkLst>
            <pc:docMk/>
            <pc:sldMk cId="671846064" sldId="282"/>
            <ac:spMk id="6" creationId="{AD3F587E-A848-4BDC-957D-415FC8AEC527}"/>
          </ac:spMkLst>
        </pc:spChg>
        <pc:spChg chg="add del mod">
          <ac:chgData name="Ayaz Sharifov" userId="31e1d2d98a7bde6f" providerId="Windows Live" clId="Web-{C5FAED07-0736-499A-BE98-0FA1690086C7}" dt="2020-07-30T07:15:44.770" v="19"/>
          <ac:spMkLst>
            <pc:docMk/>
            <pc:sldMk cId="671846064" sldId="282"/>
            <ac:spMk id="7" creationId="{460B3B2B-15FB-4E7D-AA41-B0FEAF6165E5}"/>
          </ac:spMkLst>
        </pc:spChg>
        <pc:spChg chg="add mod">
          <ac:chgData name="Ayaz Sharifov" userId="31e1d2d98a7bde6f" providerId="Windows Live" clId="Web-{C5FAED07-0736-499A-BE98-0FA1690086C7}" dt="2020-07-30T08:01:58.121" v="1117" actId="20577"/>
          <ac:spMkLst>
            <pc:docMk/>
            <pc:sldMk cId="671846064" sldId="282"/>
            <ac:spMk id="8" creationId="{873CAA30-D2DD-4881-B2C0-D5DFF62FAECF}"/>
          </ac:spMkLst>
        </pc:spChg>
        <pc:spChg chg="add del mod">
          <ac:chgData name="Ayaz Sharifov" userId="31e1d2d98a7bde6f" providerId="Windows Live" clId="Web-{C5FAED07-0736-499A-BE98-0FA1690086C7}" dt="2020-07-30T07:15:38.207" v="17"/>
          <ac:spMkLst>
            <pc:docMk/>
            <pc:sldMk cId="671846064" sldId="282"/>
            <ac:spMk id="10" creationId="{641840F7-CB11-4EEE-803D-502E90C96DB4}"/>
          </ac:spMkLst>
        </pc:spChg>
        <pc:spChg chg="add del mod">
          <ac:chgData name="Ayaz Sharifov" userId="31e1d2d98a7bde6f" providerId="Windows Live" clId="Web-{C5FAED07-0736-499A-BE98-0FA1690086C7}" dt="2020-07-30T07:15:38.207" v="17"/>
          <ac:spMkLst>
            <pc:docMk/>
            <pc:sldMk cId="671846064" sldId="282"/>
            <ac:spMk id="12" creationId="{055DA4D2-C5F8-47FC-A4EE-D4C3DC48A6CA}"/>
          </ac:spMkLst>
        </pc:spChg>
        <pc:spChg chg="add del mod">
          <ac:chgData name="Ayaz Sharifov" userId="31e1d2d98a7bde6f" providerId="Windows Live" clId="Web-{C5FAED07-0736-499A-BE98-0FA1690086C7}" dt="2020-07-30T07:15:38.207" v="17"/>
          <ac:spMkLst>
            <pc:docMk/>
            <pc:sldMk cId="671846064" sldId="282"/>
            <ac:spMk id="14" creationId="{13360825-4D64-4B4C-AFC9-9E084DCB2B64}"/>
          </ac:spMkLst>
        </pc:spChg>
        <pc:spChg chg="add del mod">
          <ac:chgData name="Ayaz Sharifov" userId="31e1d2d98a7bde6f" providerId="Windows Live" clId="Web-{C5FAED07-0736-499A-BE98-0FA1690086C7}" dt="2020-07-30T07:15:38.207" v="17"/>
          <ac:spMkLst>
            <pc:docMk/>
            <pc:sldMk cId="671846064" sldId="282"/>
            <ac:spMk id="16" creationId="{B87FBEA2-4581-4E2E-9A34-5588091EF74F}"/>
          </ac:spMkLst>
        </pc:spChg>
        <pc:spChg chg="add del mod">
          <ac:chgData name="Ayaz Sharifov" userId="31e1d2d98a7bde6f" providerId="Windows Live" clId="Web-{C5FAED07-0736-499A-BE98-0FA1690086C7}" dt="2020-07-30T07:15:38.207" v="17"/>
          <ac:spMkLst>
            <pc:docMk/>
            <pc:sldMk cId="671846064" sldId="282"/>
            <ac:spMk id="18" creationId="{F87C896F-D2BE-4AF8-A4E5-66E37E461B70}"/>
          </ac:spMkLst>
        </pc:spChg>
        <pc:spChg chg="add del mod">
          <ac:chgData name="Ayaz Sharifov" userId="31e1d2d98a7bde6f" providerId="Windows Live" clId="Web-{C5FAED07-0736-499A-BE98-0FA1690086C7}" dt="2020-07-30T07:15:38.207" v="17"/>
          <ac:spMkLst>
            <pc:docMk/>
            <pc:sldMk cId="671846064" sldId="282"/>
            <ac:spMk id="20" creationId="{9F660DAF-8F6B-4DB9-B4AA-F3F421F795B7}"/>
          </ac:spMkLst>
        </pc:spChg>
        <pc:spChg chg="add del mod">
          <ac:chgData name="Ayaz Sharifov" userId="31e1d2d98a7bde6f" providerId="Windows Live" clId="Web-{C5FAED07-0736-499A-BE98-0FA1690086C7}" dt="2020-07-30T07:15:38.207" v="17"/>
          <ac:spMkLst>
            <pc:docMk/>
            <pc:sldMk cId="671846064" sldId="282"/>
            <ac:spMk id="22" creationId="{E501A657-0CB6-43CB-BB00-2A3689118B90}"/>
          </ac:spMkLst>
        </pc:spChg>
        <pc:picChg chg="mod">
          <ac:chgData name="Ayaz Sharifov" userId="31e1d2d98a7bde6f" providerId="Windows Live" clId="Web-{C5FAED07-0736-499A-BE98-0FA1690086C7}" dt="2020-07-30T07:53:13.584" v="936" actId="1076"/>
          <ac:picMkLst>
            <pc:docMk/>
            <pc:sldMk cId="671846064" sldId="282"/>
            <ac:picMk id="5" creationId="{4EF762B5-19E5-4801-BDEA-B4470452C5D0}"/>
          </ac:picMkLst>
        </pc:picChg>
        <pc:picChg chg="add del mod">
          <ac:chgData name="Ayaz Sharifov" userId="31e1d2d98a7bde6f" providerId="Windows Live" clId="Web-{C5FAED07-0736-499A-BE98-0FA1690086C7}" dt="2020-07-30T07:21:39.998" v="282"/>
          <ac:picMkLst>
            <pc:docMk/>
            <pc:sldMk cId="671846064" sldId="282"/>
            <ac:picMk id="9" creationId="{A0BD501F-78A7-4DE1-A879-48E150218BA1}"/>
          </ac:picMkLst>
        </pc:picChg>
        <pc:picChg chg="add mod">
          <ac:chgData name="Ayaz Sharifov" userId="31e1d2d98a7bde6f" providerId="Windows Live" clId="Web-{C5FAED07-0736-499A-BE98-0FA1690086C7}" dt="2020-07-30T07:23:28.787" v="292" actId="1076"/>
          <ac:picMkLst>
            <pc:docMk/>
            <pc:sldMk cId="671846064" sldId="282"/>
            <ac:picMk id="11" creationId="{28A6ACD6-6B83-4A81-8770-7A583B141127}"/>
          </ac:picMkLst>
        </pc:picChg>
        <pc:picChg chg="add mod">
          <ac:chgData name="Ayaz Sharifov" userId="31e1d2d98a7bde6f" providerId="Windows Live" clId="Web-{C5FAED07-0736-499A-BE98-0FA1690086C7}" dt="2020-07-30T07:58:11.309" v="967" actId="1076"/>
          <ac:picMkLst>
            <pc:docMk/>
            <pc:sldMk cId="671846064" sldId="282"/>
            <ac:picMk id="13" creationId="{1FB27F64-2B0A-45E0-B16F-BD4744A087DF}"/>
          </ac:picMkLst>
        </pc:picChg>
      </pc:sldChg>
      <pc:sldChg chg="addSp modSp">
        <pc:chgData name="Ayaz Sharifov" userId="31e1d2d98a7bde6f" providerId="Windows Live" clId="Web-{C5FAED07-0736-499A-BE98-0FA1690086C7}" dt="2020-07-30T08:03:08.783" v="1154" actId="1076"/>
        <pc:sldMkLst>
          <pc:docMk/>
          <pc:sldMk cId="3728583001" sldId="296"/>
        </pc:sldMkLst>
        <pc:spChg chg="add mod">
          <ac:chgData name="Ayaz Sharifov" userId="31e1d2d98a7bde6f" providerId="Windows Live" clId="Web-{C5FAED07-0736-499A-BE98-0FA1690086C7}" dt="2020-07-30T08:02:20.357" v="1148" actId="14100"/>
          <ac:spMkLst>
            <pc:docMk/>
            <pc:sldMk cId="3728583001" sldId="296"/>
            <ac:spMk id="7" creationId="{681B1E40-E328-4837-996A-BF7BD0079FC2}"/>
          </ac:spMkLst>
        </pc:spChg>
        <pc:picChg chg="mod">
          <ac:chgData name="Ayaz Sharifov" userId="31e1d2d98a7bde6f" providerId="Windows Live" clId="Web-{C5FAED07-0736-499A-BE98-0FA1690086C7}" dt="2020-07-30T07:09:41.400" v="10" actId="1076"/>
          <ac:picMkLst>
            <pc:docMk/>
            <pc:sldMk cId="3728583001" sldId="296"/>
            <ac:picMk id="5" creationId="{B72AB313-5487-407D-B60B-09012A663B8E}"/>
          </ac:picMkLst>
        </pc:picChg>
        <pc:picChg chg="add mod">
          <ac:chgData name="Ayaz Sharifov" userId="31e1d2d98a7bde6f" providerId="Windows Live" clId="Web-{C5FAED07-0736-499A-BE98-0FA1690086C7}" dt="2020-07-30T08:02:24.592" v="1149" actId="1076"/>
          <ac:picMkLst>
            <pc:docMk/>
            <pc:sldMk cId="3728583001" sldId="296"/>
            <ac:picMk id="6" creationId="{9BD88D0A-54C1-4FCE-A322-6B48469E27CC}"/>
          </ac:picMkLst>
        </pc:picChg>
        <pc:picChg chg="add mod">
          <ac:chgData name="Ayaz Sharifov" userId="31e1d2d98a7bde6f" providerId="Windows Live" clId="Web-{C5FAED07-0736-499A-BE98-0FA1690086C7}" dt="2020-07-30T08:03:08.783" v="1154" actId="1076"/>
          <ac:picMkLst>
            <pc:docMk/>
            <pc:sldMk cId="3728583001" sldId="296"/>
            <ac:picMk id="9" creationId="{F3EAF409-D5BA-4866-8AB4-D470164D8EA2}"/>
          </ac:picMkLst>
        </pc:picChg>
      </pc:sldChg>
      <pc:sldChg chg="addSp delSp modSp">
        <pc:chgData name="Ayaz Sharifov" userId="31e1d2d98a7bde6f" providerId="Windows Live" clId="Web-{C5FAED07-0736-499A-BE98-0FA1690086C7}" dt="2020-07-30T08:06:51.220" v="1214" actId="1076"/>
        <pc:sldMkLst>
          <pc:docMk/>
          <pc:sldMk cId="3820232562" sldId="300"/>
        </pc:sldMkLst>
        <pc:spChg chg="mod">
          <ac:chgData name="Ayaz Sharifov" userId="31e1d2d98a7bde6f" providerId="Windows Live" clId="Web-{C5FAED07-0736-499A-BE98-0FA1690086C7}" dt="2020-07-30T08:05:28.496" v="1196" actId="1076"/>
          <ac:spMkLst>
            <pc:docMk/>
            <pc:sldMk cId="3820232562" sldId="300"/>
            <ac:spMk id="2" creationId="{6649D764-1348-425A-8D0C-DD132F25212A}"/>
          </ac:spMkLst>
        </pc:spChg>
        <pc:spChg chg="add del mod">
          <ac:chgData name="Ayaz Sharifov" userId="31e1d2d98a7bde6f" providerId="Windows Live" clId="Web-{C5FAED07-0736-499A-BE98-0FA1690086C7}" dt="2020-07-30T08:06:06.389" v="1209"/>
          <ac:spMkLst>
            <pc:docMk/>
            <pc:sldMk cId="3820232562" sldId="300"/>
            <ac:spMk id="6" creationId="{0E9E7D50-F27B-4FEE-B4DB-82730CA016A9}"/>
          </ac:spMkLst>
        </pc:spChg>
        <pc:spChg chg="mod">
          <ac:chgData name="Ayaz Sharifov" userId="31e1d2d98a7bde6f" providerId="Windows Live" clId="Web-{C5FAED07-0736-499A-BE98-0FA1690086C7}" dt="2020-07-30T08:06:40.376" v="1213" actId="1076"/>
          <ac:spMkLst>
            <pc:docMk/>
            <pc:sldMk cId="3820232562" sldId="300"/>
            <ac:spMk id="8" creationId="{3DEAF66C-B31B-46C8-B54E-CA40CAF4497F}"/>
          </ac:spMkLst>
        </pc:spChg>
        <pc:spChg chg="mod">
          <ac:chgData name="Ayaz Sharifov" userId="31e1d2d98a7bde6f" providerId="Windows Live" clId="Web-{C5FAED07-0736-499A-BE98-0FA1690086C7}" dt="2020-07-30T08:06:51.220" v="1214" actId="1076"/>
          <ac:spMkLst>
            <pc:docMk/>
            <pc:sldMk cId="3820232562" sldId="300"/>
            <ac:spMk id="11" creationId="{4DFD73EB-35E8-4011-BDFD-F9E4FBD515CC}"/>
          </ac:spMkLst>
        </pc:spChg>
        <pc:picChg chg="mod">
          <ac:chgData name="Ayaz Sharifov" userId="31e1d2d98a7bde6f" providerId="Windows Live" clId="Web-{C5FAED07-0736-499A-BE98-0FA1690086C7}" dt="2020-07-30T08:04:43.930" v="1173" actId="1076"/>
          <ac:picMkLst>
            <pc:docMk/>
            <pc:sldMk cId="3820232562" sldId="300"/>
            <ac:picMk id="7" creationId="{82CD251C-0A64-4F94-9C4A-ECE08CE02FB8}"/>
          </ac:picMkLst>
        </pc:picChg>
        <pc:picChg chg="mod">
          <ac:chgData name="Ayaz Sharifov" userId="31e1d2d98a7bde6f" providerId="Windows Live" clId="Web-{C5FAED07-0736-499A-BE98-0FA1690086C7}" dt="2020-07-30T08:04:41.883" v="1172" actId="1076"/>
          <ac:picMkLst>
            <pc:docMk/>
            <pc:sldMk cId="3820232562" sldId="300"/>
            <ac:picMk id="13" creationId="{18617F5E-B73E-4C58-A5DF-04A7C1E56E35}"/>
          </ac:picMkLst>
        </pc:picChg>
      </pc:sldChg>
    </pc:docChg>
  </pc:docChgLst>
  <pc:docChgLst>
    <pc:chgData name="Martin Gjerde" userId="90146f92ea0a0a1f" providerId="Windows Live" clId="Web-{8A8BDE2A-D3C3-450E-9A77-5FEC23DEF4D7}"/>
    <pc:docChg chg="modSld">
      <pc:chgData name="Martin Gjerde" userId="90146f92ea0a0a1f" providerId="Windows Live" clId="Web-{8A8BDE2A-D3C3-450E-9A77-5FEC23DEF4D7}" dt="2020-07-28T08:39:41.021" v="231"/>
      <pc:docMkLst>
        <pc:docMk/>
      </pc:docMkLst>
      <pc:sldChg chg="modSp">
        <pc:chgData name="Martin Gjerde" userId="90146f92ea0a0a1f" providerId="Windows Live" clId="Web-{8A8BDE2A-D3C3-450E-9A77-5FEC23DEF4D7}" dt="2020-07-28T08:05:22.172" v="169" actId="20577"/>
        <pc:sldMkLst>
          <pc:docMk/>
          <pc:sldMk cId="711955200" sldId="277"/>
        </pc:sldMkLst>
        <pc:spChg chg="mod">
          <ac:chgData name="Martin Gjerde" userId="90146f92ea0a0a1f" providerId="Windows Live" clId="Web-{8A8BDE2A-D3C3-450E-9A77-5FEC23DEF4D7}" dt="2020-07-28T08:05:22.172" v="169" actId="20577"/>
          <ac:spMkLst>
            <pc:docMk/>
            <pc:sldMk cId="711955200" sldId="277"/>
            <ac:spMk id="2" creationId="{6485A2D5-8E0C-4CE7-B66B-85030A5E4831}"/>
          </ac:spMkLst>
        </pc:spChg>
      </pc:sldChg>
      <pc:sldChg chg="addSp delSp modSp">
        <pc:chgData name="Martin Gjerde" userId="90146f92ea0a0a1f" providerId="Windows Live" clId="Web-{8A8BDE2A-D3C3-450E-9A77-5FEC23DEF4D7}" dt="2020-07-28T08:30:48.070" v="225" actId="20577"/>
        <pc:sldMkLst>
          <pc:docMk/>
          <pc:sldMk cId="508050592" sldId="278"/>
        </pc:sldMkLst>
        <pc:spChg chg="mod">
          <ac:chgData name="Martin Gjerde" userId="90146f92ea0a0a1f" providerId="Windows Live" clId="Web-{8A8BDE2A-D3C3-450E-9A77-5FEC23DEF4D7}" dt="2020-07-28T07:39:03.334" v="84" actId="20577"/>
          <ac:spMkLst>
            <pc:docMk/>
            <pc:sldMk cId="508050592" sldId="278"/>
            <ac:spMk id="3" creationId="{CE182236-CC66-44E0-9667-2ED25158A509}"/>
          </ac:spMkLst>
        </pc:spChg>
        <pc:spChg chg="mod">
          <ac:chgData name="Martin Gjerde" userId="90146f92ea0a0a1f" providerId="Windows Live" clId="Web-{8A8BDE2A-D3C3-450E-9A77-5FEC23DEF4D7}" dt="2020-07-28T07:32:27.672" v="73" actId="1076"/>
          <ac:spMkLst>
            <pc:docMk/>
            <pc:sldMk cId="508050592" sldId="278"/>
            <ac:spMk id="6" creationId="{843F7B64-B5D0-4D38-855E-D14BBF2583DA}"/>
          </ac:spMkLst>
        </pc:spChg>
        <pc:spChg chg="add mod">
          <ac:chgData name="Martin Gjerde" userId="90146f92ea0a0a1f" providerId="Windows Live" clId="Web-{8A8BDE2A-D3C3-450E-9A77-5FEC23DEF4D7}" dt="2020-07-28T07:38:22.395" v="82" actId="1076"/>
          <ac:spMkLst>
            <pc:docMk/>
            <pc:sldMk cId="508050592" sldId="278"/>
            <ac:spMk id="9" creationId="{13204FCD-764B-4CA4-A3AD-9D4332934E49}"/>
          </ac:spMkLst>
        </pc:spChg>
        <pc:spChg chg="mod">
          <ac:chgData name="Martin Gjerde" userId="90146f92ea0a0a1f" providerId="Windows Live" clId="Web-{8A8BDE2A-D3C3-450E-9A77-5FEC23DEF4D7}" dt="2020-07-28T08:30:48.070" v="225" actId="20577"/>
          <ac:spMkLst>
            <pc:docMk/>
            <pc:sldMk cId="508050592" sldId="278"/>
            <ac:spMk id="11" creationId="{305A7F7D-A64A-4D69-ADA0-39EFBD912A3B}"/>
          </ac:spMkLst>
        </pc:spChg>
        <pc:spChg chg="add del mod">
          <ac:chgData name="Martin Gjerde" userId="90146f92ea0a0a1f" providerId="Windows Live" clId="Web-{8A8BDE2A-D3C3-450E-9A77-5FEC23DEF4D7}" dt="2020-07-28T07:44:00.460" v="116"/>
          <ac:spMkLst>
            <pc:docMk/>
            <pc:sldMk cId="508050592" sldId="278"/>
            <ac:spMk id="13" creationId="{C58EB4D6-950E-4E89-80E3-6817F2E2CFD0}"/>
          </ac:spMkLst>
        </pc:spChg>
        <pc:picChg chg="add mod">
          <ac:chgData name="Martin Gjerde" userId="90146f92ea0a0a1f" providerId="Windows Live" clId="Web-{8A8BDE2A-D3C3-450E-9A77-5FEC23DEF4D7}" dt="2020-07-28T07:35:27.744" v="81" actId="1076"/>
          <ac:picMkLst>
            <pc:docMk/>
            <pc:sldMk cId="508050592" sldId="278"/>
            <ac:picMk id="5" creationId="{0F277AE3-7499-4A82-A702-11D045151E3F}"/>
          </ac:picMkLst>
        </pc:picChg>
        <pc:picChg chg="mod">
          <ac:chgData name="Martin Gjerde" userId="90146f92ea0a0a1f" providerId="Windows Live" clId="Web-{8A8BDE2A-D3C3-450E-9A77-5FEC23DEF4D7}" dt="2020-07-28T07:32:14.968" v="71" actId="1076"/>
          <ac:picMkLst>
            <pc:docMk/>
            <pc:sldMk cId="508050592" sldId="278"/>
            <ac:picMk id="8" creationId="{49DDD706-7D37-4A5D-B52C-2021D9963D16}"/>
          </ac:picMkLst>
        </pc:picChg>
        <pc:picChg chg="mod">
          <ac:chgData name="Martin Gjerde" userId="90146f92ea0a0a1f" providerId="Windows Live" clId="Web-{8A8BDE2A-D3C3-450E-9A77-5FEC23DEF4D7}" dt="2020-07-28T07:32:05.858" v="70" actId="1076"/>
          <ac:picMkLst>
            <pc:docMk/>
            <pc:sldMk cId="508050592" sldId="278"/>
            <ac:picMk id="10" creationId="{308A788A-9D2F-4433-B81A-0B98A96E1D3F}"/>
          </ac:picMkLst>
        </pc:picChg>
        <pc:picChg chg="add mod">
          <ac:chgData name="Martin Gjerde" userId="90146f92ea0a0a1f" providerId="Windows Live" clId="Web-{8A8BDE2A-D3C3-450E-9A77-5FEC23DEF4D7}" dt="2020-07-28T07:44:15.602" v="121" actId="1076"/>
          <ac:picMkLst>
            <pc:docMk/>
            <pc:sldMk cId="508050592" sldId="278"/>
            <ac:picMk id="14" creationId="{3AC081C9-3AFA-41D9-A391-81EFEAEC94DF}"/>
          </ac:picMkLst>
        </pc:picChg>
      </pc:sldChg>
      <pc:sldChg chg="modSp">
        <pc:chgData name="Martin Gjerde" userId="90146f92ea0a0a1f" providerId="Windows Live" clId="Web-{8A8BDE2A-D3C3-450E-9A77-5FEC23DEF4D7}" dt="2020-07-28T08:13:00.151" v="211" actId="20577"/>
        <pc:sldMkLst>
          <pc:docMk/>
          <pc:sldMk cId="3689298160" sldId="287"/>
        </pc:sldMkLst>
        <pc:spChg chg="mod">
          <ac:chgData name="Martin Gjerde" userId="90146f92ea0a0a1f" providerId="Windows Live" clId="Web-{8A8BDE2A-D3C3-450E-9A77-5FEC23DEF4D7}" dt="2020-07-28T08:13:00.151" v="211" actId="20577"/>
          <ac:spMkLst>
            <pc:docMk/>
            <pc:sldMk cId="3689298160" sldId="287"/>
            <ac:spMk id="2" creationId="{134ADE36-6FAA-4C5A-A965-386A74BB4E2C}"/>
          </ac:spMkLst>
        </pc:spChg>
      </pc:sldChg>
      <pc:sldChg chg="addSp delSp modSp">
        <pc:chgData name="Martin Gjerde" userId="90146f92ea0a0a1f" providerId="Windows Live" clId="Web-{8A8BDE2A-D3C3-450E-9A77-5FEC23DEF4D7}" dt="2020-07-28T08:39:41.021" v="231"/>
        <pc:sldMkLst>
          <pc:docMk/>
          <pc:sldMk cId="3142658669" sldId="289"/>
        </pc:sldMkLst>
        <pc:picChg chg="add del mod">
          <ac:chgData name="Martin Gjerde" userId="90146f92ea0a0a1f" providerId="Windows Live" clId="Web-{8A8BDE2A-D3C3-450E-9A77-5FEC23DEF4D7}" dt="2020-07-28T08:39:41.021" v="231"/>
          <ac:picMkLst>
            <pc:docMk/>
            <pc:sldMk cId="3142658669" sldId="289"/>
            <ac:picMk id="6" creationId="{7A28F039-ED37-4C68-805B-B7D2937F1593}"/>
          </ac:picMkLst>
        </pc:picChg>
      </pc:sldChg>
    </pc:docChg>
  </pc:docChgLst>
  <pc:docChgLst>
    <pc:chgData name="Håkon Atlason" userId="5e04216f5ad695bf" providerId="Windows Live" clId="Web-{6406055D-539F-4C57-9BB2-60608FD0D718}"/>
    <pc:docChg chg="modSld">
      <pc:chgData name="Håkon Atlason" userId="5e04216f5ad695bf" providerId="Windows Live" clId="Web-{6406055D-539F-4C57-9BB2-60608FD0D718}" dt="2020-07-30T08:26:35.319" v="23" actId="20577"/>
      <pc:docMkLst>
        <pc:docMk/>
      </pc:docMkLst>
      <pc:sldChg chg="modSp">
        <pc:chgData name="Håkon Atlason" userId="5e04216f5ad695bf" providerId="Windows Live" clId="Web-{6406055D-539F-4C57-9BB2-60608FD0D718}" dt="2020-07-30T08:25:23.549" v="19" actId="20577"/>
        <pc:sldMkLst>
          <pc:docMk/>
          <pc:sldMk cId="303847140" sldId="280"/>
        </pc:sldMkLst>
        <pc:spChg chg="mod">
          <ac:chgData name="Håkon Atlason" userId="5e04216f5ad695bf" providerId="Windows Live" clId="Web-{6406055D-539F-4C57-9BB2-60608FD0D718}" dt="2020-07-30T08:24:20.044" v="8" actId="20577"/>
          <ac:spMkLst>
            <pc:docMk/>
            <pc:sldMk cId="303847140" sldId="280"/>
            <ac:spMk id="5" creationId="{521BEDB0-C296-4061-96FD-4A5792980D52}"/>
          </ac:spMkLst>
        </pc:spChg>
        <pc:spChg chg="mod">
          <ac:chgData name="Håkon Atlason" userId="5e04216f5ad695bf" providerId="Windows Live" clId="Web-{6406055D-539F-4C57-9BB2-60608FD0D718}" dt="2020-07-30T08:24:28.732" v="12" actId="20577"/>
          <ac:spMkLst>
            <pc:docMk/>
            <pc:sldMk cId="303847140" sldId="280"/>
            <ac:spMk id="9" creationId="{5D142BC5-5169-4F8D-B1DA-A4D3475E5F2D}"/>
          </ac:spMkLst>
        </pc:spChg>
        <pc:spChg chg="mod">
          <ac:chgData name="Håkon Atlason" userId="5e04216f5ad695bf" providerId="Windows Live" clId="Web-{6406055D-539F-4C57-9BB2-60608FD0D718}" dt="2020-07-30T08:24:38.124" v="14" actId="20577"/>
          <ac:spMkLst>
            <pc:docMk/>
            <pc:sldMk cId="303847140" sldId="280"/>
            <ac:spMk id="13" creationId="{01E08FC9-A9BA-410D-BC0B-475201F567E4}"/>
          </ac:spMkLst>
        </pc:spChg>
        <pc:spChg chg="mod">
          <ac:chgData name="Håkon Atlason" userId="5e04216f5ad695bf" providerId="Windows Live" clId="Web-{6406055D-539F-4C57-9BB2-60608FD0D718}" dt="2020-07-30T08:25:23.549" v="19" actId="20577"/>
          <ac:spMkLst>
            <pc:docMk/>
            <pc:sldMk cId="303847140" sldId="280"/>
            <ac:spMk id="16" creationId="{F8685839-7D5E-47DC-A7F9-81B814EEBA7D}"/>
          </ac:spMkLst>
        </pc:spChg>
      </pc:sldChg>
      <pc:sldChg chg="modSp">
        <pc:chgData name="Håkon Atlason" userId="5e04216f5ad695bf" providerId="Windows Live" clId="Web-{6406055D-539F-4C57-9BB2-60608FD0D718}" dt="2020-07-30T08:26:35.053" v="21" actId="20577"/>
        <pc:sldMkLst>
          <pc:docMk/>
          <pc:sldMk cId="3820232562" sldId="300"/>
        </pc:sldMkLst>
        <pc:spChg chg="mod">
          <ac:chgData name="Håkon Atlason" userId="5e04216f5ad695bf" providerId="Windows Live" clId="Web-{6406055D-539F-4C57-9BB2-60608FD0D718}" dt="2020-07-30T08:26:35.053" v="21" actId="20577"/>
          <ac:spMkLst>
            <pc:docMk/>
            <pc:sldMk cId="3820232562" sldId="300"/>
            <ac:spMk id="11" creationId="{4DFD73EB-35E8-4011-BDFD-F9E4FBD515CC}"/>
          </ac:spMkLst>
        </pc:spChg>
      </pc:sldChg>
      <pc:sldChg chg="modSp">
        <pc:chgData name="Håkon Atlason" userId="5e04216f5ad695bf" providerId="Windows Live" clId="Web-{6406055D-539F-4C57-9BB2-60608FD0D718}" dt="2020-07-30T08:23:42.901" v="2" actId="20577"/>
        <pc:sldMkLst>
          <pc:docMk/>
          <pc:sldMk cId="1820208274" sldId="304"/>
        </pc:sldMkLst>
        <pc:spChg chg="mod">
          <ac:chgData name="Håkon Atlason" userId="5e04216f5ad695bf" providerId="Windows Live" clId="Web-{6406055D-539F-4C57-9BB2-60608FD0D718}" dt="2020-07-30T08:23:42.901" v="2" actId="20577"/>
          <ac:spMkLst>
            <pc:docMk/>
            <pc:sldMk cId="1820208274" sldId="304"/>
            <ac:spMk id="18" creationId="{6D386E22-260C-4C8D-9834-1DA9196FCFFA}"/>
          </ac:spMkLst>
        </pc:spChg>
      </pc:sldChg>
    </pc:docChg>
  </pc:docChgLst>
  <pc:docChgLst>
    <pc:chgData name="Guest User" providerId="Windows Live" clId="Web-{26E893E8-1F41-4981-8A62-27C96C85332E}"/>
    <pc:docChg chg="delSld modSld">
      <pc:chgData name="Guest User" userId="" providerId="Windows Live" clId="Web-{26E893E8-1F41-4981-8A62-27C96C85332E}" dt="2020-07-28T08:07:16.758" v="16" actId="20577"/>
      <pc:docMkLst>
        <pc:docMk/>
      </pc:docMkLst>
      <pc:sldChg chg="modSp">
        <pc:chgData name="Guest User" userId="" providerId="Windows Live" clId="Web-{26E893E8-1F41-4981-8A62-27C96C85332E}" dt="2020-07-28T08:05:24.469" v="2" actId="20577"/>
        <pc:sldMkLst>
          <pc:docMk/>
          <pc:sldMk cId="508050592" sldId="278"/>
        </pc:sldMkLst>
        <pc:spChg chg="mod">
          <ac:chgData name="Guest User" userId="" providerId="Windows Live" clId="Web-{26E893E8-1F41-4981-8A62-27C96C85332E}" dt="2020-07-28T08:05:24.469" v="2" actId="20577"/>
          <ac:spMkLst>
            <pc:docMk/>
            <pc:sldMk cId="508050592" sldId="278"/>
            <ac:spMk id="2" creationId="{5AFA062F-1554-4CE8-95D5-3BA89915A27D}"/>
          </ac:spMkLst>
        </pc:spChg>
      </pc:sldChg>
      <pc:sldChg chg="modSp">
        <pc:chgData name="Guest User" userId="" providerId="Windows Live" clId="Web-{26E893E8-1F41-4981-8A62-27C96C85332E}" dt="2020-07-28T08:05:49.268" v="6" actId="20577"/>
        <pc:sldMkLst>
          <pc:docMk/>
          <pc:sldMk cId="1469176222" sldId="279"/>
        </pc:sldMkLst>
        <pc:spChg chg="mod">
          <ac:chgData name="Guest User" userId="" providerId="Windows Live" clId="Web-{26E893E8-1F41-4981-8A62-27C96C85332E}" dt="2020-07-28T08:05:49.268" v="6" actId="20577"/>
          <ac:spMkLst>
            <pc:docMk/>
            <pc:sldMk cId="1469176222" sldId="279"/>
            <ac:spMk id="2" creationId="{628A7F41-5062-4213-B073-447E42FA1376}"/>
          </ac:spMkLst>
        </pc:spChg>
        <pc:spChg chg="mod">
          <ac:chgData name="Guest User" userId="" providerId="Windows Live" clId="Web-{26E893E8-1F41-4981-8A62-27C96C85332E}" dt="2020-07-28T08:05:34.173" v="4" actId="20577"/>
          <ac:spMkLst>
            <pc:docMk/>
            <pc:sldMk cId="1469176222" sldId="279"/>
            <ac:spMk id="3" creationId="{77DA55DE-F083-45DF-BF25-86420873EEDF}"/>
          </ac:spMkLst>
        </pc:spChg>
      </pc:sldChg>
      <pc:sldChg chg="modSp">
        <pc:chgData name="Guest User" userId="" providerId="Windows Live" clId="Web-{26E893E8-1F41-4981-8A62-27C96C85332E}" dt="2020-07-28T08:06:17.348" v="10" actId="20577"/>
        <pc:sldMkLst>
          <pc:docMk/>
          <pc:sldMk cId="303847140" sldId="280"/>
        </pc:sldMkLst>
        <pc:spChg chg="mod">
          <ac:chgData name="Guest User" userId="" providerId="Windows Live" clId="Web-{26E893E8-1F41-4981-8A62-27C96C85332E}" dt="2020-07-28T08:06:17.348" v="10" actId="20577"/>
          <ac:spMkLst>
            <pc:docMk/>
            <pc:sldMk cId="303847140" sldId="280"/>
            <ac:spMk id="2" creationId="{FEC82747-5E4B-4823-A063-6E82398A588E}"/>
          </ac:spMkLst>
        </pc:spChg>
        <pc:spChg chg="mod">
          <ac:chgData name="Guest User" userId="" providerId="Windows Live" clId="Web-{26E893E8-1F41-4981-8A62-27C96C85332E}" dt="2020-07-28T08:06:05.847" v="8" actId="20577"/>
          <ac:spMkLst>
            <pc:docMk/>
            <pc:sldMk cId="303847140" sldId="280"/>
            <ac:spMk id="3" creationId="{3F9C6884-1CE6-43A2-9EA3-4DB4D4BE8D4A}"/>
          </ac:spMkLst>
        </pc:spChg>
      </pc:sldChg>
      <pc:sldChg chg="modSp">
        <pc:chgData name="Guest User" userId="" providerId="Windows Live" clId="Web-{26E893E8-1F41-4981-8A62-27C96C85332E}" dt="2020-07-28T08:07:00.272" v="12" actId="20577"/>
        <pc:sldMkLst>
          <pc:docMk/>
          <pc:sldMk cId="3718997131" sldId="281"/>
        </pc:sldMkLst>
        <pc:spChg chg="mod">
          <ac:chgData name="Guest User" userId="" providerId="Windows Live" clId="Web-{26E893E8-1F41-4981-8A62-27C96C85332E}" dt="2020-07-28T08:07:00.272" v="12" actId="20577"/>
          <ac:spMkLst>
            <pc:docMk/>
            <pc:sldMk cId="3718997131" sldId="281"/>
            <ac:spMk id="3" creationId="{556773FC-81C1-4E18-A37A-C634CCEB93AE}"/>
          </ac:spMkLst>
        </pc:spChg>
      </pc:sldChg>
      <pc:sldChg chg="modSp">
        <pc:chgData name="Guest User" userId="" providerId="Windows Live" clId="Web-{26E893E8-1F41-4981-8A62-27C96C85332E}" dt="2020-07-28T08:07:16.758" v="15" actId="20577"/>
        <pc:sldMkLst>
          <pc:docMk/>
          <pc:sldMk cId="671846064" sldId="282"/>
        </pc:sldMkLst>
        <pc:spChg chg="mod">
          <ac:chgData name="Guest User" userId="" providerId="Windows Live" clId="Web-{26E893E8-1F41-4981-8A62-27C96C85332E}" dt="2020-07-28T08:07:16.758" v="15" actId="20577"/>
          <ac:spMkLst>
            <pc:docMk/>
            <pc:sldMk cId="671846064" sldId="282"/>
            <ac:spMk id="3" creationId="{D4DE79B8-9143-444A-8859-DC742271274A}"/>
          </ac:spMkLst>
        </pc:spChg>
      </pc:sldChg>
      <pc:sldChg chg="del">
        <pc:chgData name="Guest User" userId="" providerId="Windows Live" clId="Web-{26E893E8-1F41-4981-8A62-27C96C85332E}" dt="2020-07-28T08:01:59.440" v="0"/>
        <pc:sldMkLst>
          <pc:docMk/>
          <pc:sldMk cId="44168967" sldId="290"/>
        </pc:sldMkLst>
      </pc:sldChg>
    </pc:docChg>
  </pc:docChgLst>
  <pc:docChgLst>
    <pc:chgData name="even.u.ronningen" userId="S::even.u.ronningen_gmail.com#ext#@statoilsrm.onmicrosoft.com::f3af490d-c42e-4f0e-9fa7-c0c7dddf4abb" providerId="AD" clId="Web-{396DDE76-5AB9-7049-387F-103588816489}"/>
    <pc:docChg chg="addSld delSld">
      <pc:chgData name="even.u.ronningen" userId="S::even.u.ronningen_gmail.com#ext#@statoilsrm.onmicrosoft.com::f3af490d-c42e-4f0e-9fa7-c0c7dddf4abb" providerId="AD" clId="Web-{396DDE76-5AB9-7049-387F-103588816489}" dt="2020-07-20T06:56:14.372" v="1"/>
      <pc:docMkLst>
        <pc:docMk/>
      </pc:docMkLst>
      <pc:sldChg chg="new del">
        <pc:chgData name="even.u.ronningen" userId="S::even.u.ronningen_gmail.com#ext#@statoilsrm.onmicrosoft.com::f3af490d-c42e-4f0e-9fa7-c0c7dddf4abb" providerId="AD" clId="Web-{396DDE76-5AB9-7049-387F-103588816489}" dt="2020-07-20T06:56:14.372" v="1"/>
        <pc:sldMkLst>
          <pc:docMk/>
          <pc:sldMk cId="1790109509" sldId="276"/>
        </pc:sldMkLst>
      </pc:sldChg>
    </pc:docChg>
  </pc:docChgLst>
  <pc:docChgLst>
    <pc:chgData name="Guest User" providerId="Windows Live" clId="Web-{53B59F7F-D593-4DDC-81A6-5492CA2F21FF}"/>
    <pc:docChg chg="modSld">
      <pc:chgData name="Guest User" userId="" providerId="Windows Live" clId="Web-{53B59F7F-D593-4DDC-81A6-5492CA2F21FF}" dt="2020-07-31T09:55:59.557" v="631" actId="20577"/>
      <pc:docMkLst>
        <pc:docMk/>
      </pc:docMkLst>
      <pc:sldChg chg="modSp">
        <pc:chgData name="Guest User" userId="" providerId="Windows Live" clId="Web-{53B59F7F-D593-4DDC-81A6-5492CA2F21FF}" dt="2020-07-31T06:31:52.934" v="548" actId="14100"/>
        <pc:sldMkLst>
          <pc:docMk/>
          <pc:sldMk cId="1096323556" sldId="284"/>
        </pc:sldMkLst>
        <pc:spChg chg="mod">
          <ac:chgData name="Guest User" userId="" providerId="Windows Live" clId="Web-{53B59F7F-D593-4DDC-81A6-5492CA2F21FF}" dt="2020-07-31T06:31:52.934" v="548" actId="14100"/>
          <ac:spMkLst>
            <pc:docMk/>
            <pc:sldMk cId="1096323556" sldId="284"/>
            <ac:spMk id="3" creationId="{93E7A36F-3D88-4680-9595-0C4266146281}"/>
          </ac:spMkLst>
        </pc:spChg>
        <pc:picChg chg="ord">
          <ac:chgData name="Guest User" userId="" providerId="Windows Live" clId="Web-{53B59F7F-D593-4DDC-81A6-5492CA2F21FF}" dt="2020-07-31T06:31:17.837" v="516"/>
          <ac:picMkLst>
            <pc:docMk/>
            <pc:sldMk cId="1096323556" sldId="284"/>
            <ac:picMk id="5" creationId="{E88BAFBF-2588-46AA-B548-C8F4434D2F91}"/>
          </ac:picMkLst>
        </pc:picChg>
      </pc:sldChg>
      <pc:sldChg chg="addSp delSp modSp modNotes">
        <pc:chgData name="Guest User" userId="" providerId="Windows Live" clId="Web-{53B59F7F-D593-4DDC-81A6-5492CA2F21FF}" dt="2020-07-31T06:39:55.804" v="574" actId="14100"/>
        <pc:sldMkLst>
          <pc:docMk/>
          <pc:sldMk cId="196817174" sldId="293"/>
        </pc:sldMkLst>
        <pc:spChg chg="mod">
          <ac:chgData name="Guest User" userId="" providerId="Windows Live" clId="Web-{53B59F7F-D593-4DDC-81A6-5492CA2F21FF}" dt="2020-07-30T09:46:06.394" v="291" actId="20577"/>
          <ac:spMkLst>
            <pc:docMk/>
            <pc:sldMk cId="196817174" sldId="293"/>
            <ac:spMk id="3" creationId="{9963E81D-2A64-49C5-B07A-DBEF7C91414B}"/>
          </ac:spMkLst>
        </pc:spChg>
        <pc:picChg chg="add del mod">
          <ac:chgData name="Guest User" userId="" providerId="Windows Live" clId="Web-{53B59F7F-D593-4DDC-81A6-5492CA2F21FF}" dt="2020-07-30T09:39:01.249" v="49"/>
          <ac:picMkLst>
            <pc:docMk/>
            <pc:sldMk cId="196817174" sldId="293"/>
            <ac:picMk id="5" creationId="{25358FE9-78B3-4544-B61E-A8421D0BB77A}"/>
          </ac:picMkLst>
        </pc:picChg>
        <pc:picChg chg="add del mod">
          <ac:chgData name="Guest User" userId="" providerId="Windows Live" clId="Web-{53B59F7F-D593-4DDC-81A6-5492CA2F21FF}" dt="2020-07-31T06:38:58.784" v="549"/>
          <ac:picMkLst>
            <pc:docMk/>
            <pc:sldMk cId="196817174" sldId="293"/>
            <ac:picMk id="5" creationId="{4A1291C2-E8E5-428C-9FB1-D55D7F7F4B4D}"/>
          </ac:picMkLst>
        </pc:picChg>
        <pc:picChg chg="add del mod">
          <ac:chgData name="Guest User" userId="" providerId="Windows Live" clId="Web-{53B59F7F-D593-4DDC-81A6-5492CA2F21FF}" dt="2020-07-30T09:39:02.499" v="50"/>
          <ac:picMkLst>
            <pc:docMk/>
            <pc:sldMk cId="196817174" sldId="293"/>
            <ac:picMk id="6" creationId="{4F137271-EAC4-490C-BCA0-FA7B483AF6EF}"/>
          </ac:picMkLst>
        </pc:picChg>
        <pc:picChg chg="add del mod">
          <ac:chgData name="Guest User" userId="" providerId="Windows Live" clId="Web-{53B59F7F-D593-4DDC-81A6-5492CA2F21FF}" dt="2020-07-30T09:39:57.781" v="55"/>
          <ac:picMkLst>
            <pc:docMk/>
            <pc:sldMk cId="196817174" sldId="293"/>
            <ac:picMk id="7" creationId="{B0AD2654-633C-4F8D-8725-96E54912CA1A}"/>
          </ac:picMkLst>
        </pc:picChg>
        <pc:picChg chg="add del mod">
          <ac:chgData name="Guest User" userId="" providerId="Windows Live" clId="Web-{53B59F7F-D593-4DDC-81A6-5492CA2F21FF}" dt="2020-07-30T09:39:59.094" v="56"/>
          <ac:picMkLst>
            <pc:docMk/>
            <pc:sldMk cId="196817174" sldId="293"/>
            <ac:picMk id="8" creationId="{64431C02-8E96-4372-B233-F1531A998585}"/>
          </ac:picMkLst>
        </pc:picChg>
        <pc:picChg chg="add mod ord">
          <ac:chgData name="Guest User" userId="" providerId="Windows Live" clId="Web-{53B59F7F-D593-4DDC-81A6-5492CA2F21FF}" dt="2020-07-31T06:39:55.804" v="574" actId="14100"/>
          <ac:picMkLst>
            <pc:docMk/>
            <pc:sldMk cId="196817174" sldId="293"/>
            <ac:picMk id="9" creationId="{3872679D-555A-42D5-ACCE-6FCF4270653C}"/>
          </ac:picMkLst>
        </pc:picChg>
        <pc:picChg chg="add mod ord">
          <ac:chgData name="Guest User" userId="" providerId="Windows Live" clId="Web-{53B59F7F-D593-4DDC-81A6-5492CA2F21FF}" dt="2020-07-31T06:39:42.194" v="570" actId="14100"/>
          <ac:picMkLst>
            <pc:docMk/>
            <pc:sldMk cId="196817174" sldId="293"/>
            <ac:picMk id="10" creationId="{6EF201C6-D5D2-483D-A5CE-06CCDCDAE323}"/>
          </ac:picMkLst>
        </pc:picChg>
        <pc:picChg chg="add mod">
          <ac:chgData name="Guest User" userId="" providerId="Windows Live" clId="Web-{53B59F7F-D593-4DDC-81A6-5492CA2F21FF}" dt="2020-07-31T06:39:49.288" v="573" actId="14100"/>
          <ac:picMkLst>
            <pc:docMk/>
            <pc:sldMk cId="196817174" sldId="293"/>
            <ac:picMk id="11" creationId="{5CCD0A4C-95DC-4D60-A20D-3616EFA96F49}"/>
          </ac:picMkLst>
        </pc:picChg>
      </pc:sldChg>
      <pc:sldChg chg="modSp modNotes">
        <pc:chgData name="Guest User" userId="" providerId="Windows Live" clId="Web-{53B59F7F-D593-4DDC-81A6-5492CA2F21FF}" dt="2020-07-31T09:55:59.557" v="631" actId="20577"/>
        <pc:sldMkLst>
          <pc:docMk/>
          <pc:sldMk cId="2248123878" sldId="295"/>
        </pc:sldMkLst>
        <pc:spChg chg="mod">
          <ac:chgData name="Guest User" userId="" providerId="Windows Live" clId="Web-{53B59F7F-D593-4DDC-81A6-5492CA2F21FF}" dt="2020-07-31T09:55:59.557" v="631" actId="20577"/>
          <ac:spMkLst>
            <pc:docMk/>
            <pc:sldMk cId="2248123878" sldId="295"/>
            <ac:spMk id="3" creationId="{3F9C6884-1CE6-43A2-9EA3-4DB4D4BE8D4A}"/>
          </ac:spMkLst>
        </pc:spChg>
      </pc:sldChg>
      <pc:sldChg chg="modNotes">
        <pc:chgData name="Guest User" userId="" providerId="Windows Live" clId="Web-{53B59F7F-D593-4DDC-81A6-5492CA2F21FF}" dt="2020-07-30T11:11:20.840" v="335"/>
        <pc:sldMkLst>
          <pc:docMk/>
          <pc:sldMk cId="3820232562" sldId="300"/>
        </pc:sldMkLst>
      </pc:sldChg>
      <pc:sldChg chg="modNotes">
        <pc:chgData name="Guest User" userId="" providerId="Windows Live" clId="Web-{53B59F7F-D593-4DDC-81A6-5492CA2F21FF}" dt="2020-07-30T11:11:17.449" v="333"/>
        <pc:sldMkLst>
          <pc:docMk/>
          <pc:sldMk cId="2802043064" sldId="309"/>
        </pc:sldMkLst>
      </pc:sldChg>
      <pc:sldChg chg="modSp">
        <pc:chgData name="Guest User" userId="" providerId="Windows Live" clId="Web-{53B59F7F-D593-4DDC-81A6-5492CA2F21FF}" dt="2020-07-30T11:16:10.967" v="473" actId="20577"/>
        <pc:sldMkLst>
          <pc:docMk/>
          <pc:sldMk cId="1454598878" sldId="317"/>
        </pc:sldMkLst>
        <pc:spChg chg="mod">
          <ac:chgData name="Guest User" userId="" providerId="Windows Live" clId="Web-{53B59F7F-D593-4DDC-81A6-5492CA2F21FF}" dt="2020-07-30T11:12:43.408" v="344" actId="20577"/>
          <ac:spMkLst>
            <pc:docMk/>
            <pc:sldMk cId="1454598878" sldId="317"/>
            <ac:spMk id="2" creationId="{32DB589D-5922-47AE-9CB7-65B66D504366}"/>
          </ac:spMkLst>
        </pc:spChg>
        <pc:spChg chg="mod">
          <ac:chgData name="Guest User" userId="" providerId="Windows Live" clId="Web-{53B59F7F-D593-4DDC-81A6-5492CA2F21FF}" dt="2020-07-30T11:16:10.967" v="473" actId="20577"/>
          <ac:spMkLst>
            <pc:docMk/>
            <pc:sldMk cId="1454598878" sldId="317"/>
            <ac:spMk id="3" creationId="{63E5FBD1-0B9B-4AEF-AEED-D022294177E4}"/>
          </ac:spMkLst>
        </pc:spChg>
      </pc:sldChg>
    </pc:docChg>
  </pc:docChgLst>
  <pc:docChgLst>
    <pc:chgData name="Ayaz Sharifov" userId="31e1d2d98a7bde6f" providerId="Windows Live" clId="Web-{46E29A5B-163A-415F-8881-0654B5567856}"/>
    <pc:docChg chg="modSld sldOrd">
      <pc:chgData name="Ayaz Sharifov" userId="31e1d2d98a7bde6f" providerId="Windows Live" clId="Web-{46E29A5B-163A-415F-8881-0654B5567856}" dt="2020-07-30T11:43:05.868" v="93" actId="1076"/>
      <pc:docMkLst>
        <pc:docMk/>
      </pc:docMkLst>
      <pc:sldChg chg="ord">
        <pc:chgData name="Ayaz Sharifov" userId="31e1d2d98a7bde6f" providerId="Windows Live" clId="Web-{46E29A5B-163A-415F-8881-0654B5567856}" dt="2020-07-30T10:39:44.543" v="82"/>
        <pc:sldMkLst>
          <pc:docMk/>
          <pc:sldMk cId="1761143685" sldId="275"/>
        </pc:sldMkLst>
      </pc:sldChg>
      <pc:sldChg chg="modSp">
        <pc:chgData name="Ayaz Sharifov" userId="31e1d2d98a7bde6f" providerId="Windows Live" clId="Web-{46E29A5B-163A-415F-8881-0654B5567856}" dt="2020-07-30T08:09:48.290" v="6" actId="14100"/>
        <pc:sldMkLst>
          <pc:docMk/>
          <pc:sldMk cId="508050592" sldId="278"/>
        </pc:sldMkLst>
        <pc:spChg chg="mod">
          <ac:chgData name="Ayaz Sharifov" userId="31e1d2d98a7bde6f" providerId="Windows Live" clId="Web-{46E29A5B-163A-415F-8881-0654B5567856}" dt="2020-07-30T08:09:27.712" v="2" actId="20577"/>
          <ac:spMkLst>
            <pc:docMk/>
            <pc:sldMk cId="508050592" sldId="278"/>
            <ac:spMk id="12" creationId="{215E90F3-6779-4915-824E-5DBFCA3C8DF1}"/>
          </ac:spMkLst>
        </pc:spChg>
        <pc:picChg chg="mod">
          <ac:chgData name="Ayaz Sharifov" userId="31e1d2d98a7bde6f" providerId="Windows Live" clId="Web-{46E29A5B-163A-415F-8881-0654B5567856}" dt="2020-07-30T08:09:48.290" v="6" actId="14100"/>
          <ac:picMkLst>
            <pc:docMk/>
            <pc:sldMk cId="508050592" sldId="278"/>
            <ac:picMk id="7" creationId="{C2289CC4-2AF9-4488-BB4E-B28E9989BCAA}"/>
          </ac:picMkLst>
        </pc:picChg>
      </pc:sldChg>
      <pc:sldChg chg="delSp">
        <pc:chgData name="Ayaz Sharifov" userId="31e1d2d98a7bde6f" providerId="Windows Live" clId="Web-{46E29A5B-163A-415F-8881-0654B5567856}" dt="2020-07-30T10:54:30.045" v="90"/>
        <pc:sldMkLst>
          <pc:docMk/>
          <pc:sldMk cId="1469176222" sldId="279"/>
        </pc:sldMkLst>
        <pc:picChg chg="del">
          <ac:chgData name="Ayaz Sharifov" userId="31e1d2d98a7bde6f" providerId="Windows Live" clId="Web-{46E29A5B-163A-415F-8881-0654B5567856}" dt="2020-07-30T10:54:30.045" v="90"/>
          <ac:picMkLst>
            <pc:docMk/>
            <pc:sldMk cId="1469176222" sldId="279"/>
            <ac:picMk id="6" creationId="{2DABFBD8-9687-4AD9-9DD0-05F7146DC889}"/>
          </ac:picMkLst>
        </pc:picChg>
      </pc:sldChg>
      <pc:sldChg chg="addSp delSp modSp">
        <pc:chgData name="Ayaz Sharifov" userId="31e1d2d98a7bde6f" providerId="Windows Live" clId="Web-{46E29A5B-163A-415F-8881-0654B5567856}" dt="2020-07-30T10:09:30.333" v="66" actId="14100"/>
        <pc:sldMkLst>
          <pc:docMk/>
          <pc:sldMk cId="671846064" sldId="282"/>
        </pc:sldMkLst>
        <pc:spChg chg="add del mod">
          <ac:chgData name="Ayaz Sharifov" userId="31e1d2d98a7bde6f" providerId="Windows Live" clId="Web-{46E29A5B-163A-415F-8881-0654B5567856}" dt="2020-07-30T09:58:14.471" v="22"/>
          <ac:spMkLst>
            <pc:docMk/>
            <pc:sldMk cId="671846064" sldId="282"/>
            <ac:spMk id="6" creationId="{AEEF2E73-98DF-43D4-8103-0D9E91CBC294}"/>
          </ac:spMkLst>
        </pc:spChg>
        <pc:spChg chg="mod">
          <ac:chgData name="Ayaz Sharifov" userId="31e1d2d98a7bde6f" providerId="Windows Live" clId="Web-{46E29A5B-163A-415F-8881-0654B5567856}" dt="2020-07-30T10:09:30.333" v="66" actId="14100"/>
          <ac:spMkLst>
            <pc:docMk/>
            <pc:sldMk cId="671846064" sldId="282"/>
            <ac:spMk id="8" creationId="{873CAA30-D2DD-4881-B2C0-D5DFF62FAECF}"/>
          </ac:spMkLst>
        </pc:spChg>
        <pc:picChg chg="del">
          <ac:chgData name="Ayaz Sharifov" userId="31e1d2d98a7bde6f" providerId="Windows Live" clId="Web-{46E29A5B-163A-415F-8881-0654B5567856}" dt="2020-07-30T09:58:05.315" v="21"/>
          <ac:picMkLst>
            <pc:docMk/>
            <pc:sldMk cId="671846064" sldId="282"/>
            <ac:picMk id="5" creationId="{4EF762B5-19E5-4801-BDEA-B4470452C5D0}"/>
          </ac:picMkLst>
        </pc:picChg>
      </pc:sldChg>
      <pc:sldChg chg="modSp">
        <pc:chgData name="Ayaz Sharifov" userId="31e1d2d98a7bde6f" providerId="Windows Live" clId="Web-{46E29A5B-163A-415F-8881-0654B5567856}" dt="2020-07-30T11:43:05.868" v="93" actId="1076"/>
        <pc:sldMkLst>
          <pc:docMk/>
          <pc:sldMk cId="1096323556" sldId="284"/>
        </pc:sldMkLst>
        <pc:spChg chg="mod">
          <ac:chgData name="Ayaz Sharifov" userId="31e1d2d98a7bde6f" providerId="Windows Live" clId="Web-{46E29A5B-163A-415F-8881-0654B5567856}" dt="2020-07-30T11:43:05.868" v="93" actId="1076"/>
          <ac:spMkLst>
            <pc:docMk/>
            <pc:sldMk cId="1096323556" sldId="284"/>
            <ac:spMk id="7" creationId="{918A3578-2A52-4829-BF1E-D8229EAA67E6}"/>
          </ac:spMkLst>
        </pc:spChg>
        <pc:spChg chg="mod">
          <ac:chgData name="Ayaz Sharifov" userId="31e1d2d98a7bde6f" providerId="Windows Live" clId="Web-{46E29A5B-163A-415F-8881-0654B5567856}" dt="2020-07-30T11:43:01.258" v="92" actId="1076"/>
          <ac:spMkLst>
            <pc:docMk/>
            <pc:sldMk cId="1096323556" sldId="284"/>
            <ac:spMk id="8" creationId="{F5D1C224-1249-4AAD-96EF-6B631E3CD8C5}"/>
          </ac:spMkLst>
        </pc:spChg>
        <pc:spChg chg="mod">
          <ac:chgData name="Ayaz Sharifov" userId="31e1d2d98a7bde6f" providerId="Windows Live" clId="Web-{46E29A5B-163A-415F-8881-0654B5567856}" dt="2020-07-30T11:42:56.227" v="91" actId="1076"/>
          <ac:spMkLst>
            <pc:docMk/>
            <pc:sldMk cId="1096323556" sldId="284"/>
            <ac:spMk id="9" creationId="{B8E56D89-A995-46C7-9BDA-1AAF1F621AAB}"/>
          </ac:spMkLst>
        </pc:spChg>
      </pc:sldChg>
      <pc:sldChg chg="delSp modSp modNotes">
        <pc:chgData name="Ayaz Sharifov" userId="31e1d2d98a7bde6f" providerId="Windows Live" clId="Web-{46E29A5B-163A-415F-8881-0654B5567856}" dt="2020-07-30T10:36:54.385" v="81"/>
        <pc:sldMkLst>
          <pc:docMk/>
          <pc:sldMk cId="3728583001" sldId="296"/>
        </pc:sldMkLst>
        <pc:spChg chg="del mod">
          <ac:chgData name="Ayaz Sharifov" userId="31e1d2d98a7bde6f" providerId="Windows Live" clId="Web-{46E29A5B-163A-415F-8881-0654B5567856}" dt="2020-07-30T10:36:53.526" v="80"/>
          <ac:spMkLst>
            <pc:docMk/>
            <pc:sldMk cId="3728583001" sldId="296"/>
            <ac:spMk id="7" creationId="{681B1E40-E328-4837-996A-BF7BD0079FC2}"/>
          </ac:spMkLst>
        </pc:spChg>
        <pc:picChg chg="del">
          <ac:chgData name="Ayaz Sharifov" userId="31e1d2d98a7bde6f" providerId="Windows Live" clId="Web-{46E29A5B-163A-415F-8881-0654B5567856}" dt="2020-07-30T10:36:52.307" v="79"/>
          <ac:picMkLst>
            <pc:docMk/>
            <pc:sldMk cId="3728583001" sldId="296"/>
            <ac:picMk id="6" creationId="{9BD88D0A-54C1-4FCE-A322-6B48469E27CC}"/>
          </ac:picMkLst>
        </pc:picChg>
        <pc:picChg chg="del">
          <ac:chgData name="Ayaz Sharifov" userId="31e1d2d98a7bde6f" providerId="Windows Live" clId="Web-{46E29A5B-163A-415F-8881-0654B5567856}" dt="2020-07-30T10:36:54.385" v="81"/>
          <ac:picMkLst>
            <pc:docMk/>
            <pc:sldMk cId="3728583001" sldId="296"/>
            <ac:picMk id="9" creationId="{F3EAF409-D5BA-4866-8AB4-D470164D8EA2}"/>
          </ac:picMkLst>
        </pc:picChg>
      </pc:sldChg>
      <pc:sldChg chg="modSp">
        <pc:chgData name="Ayaz Sharifov" userId="31e1d2d98a7bde6f" providerId="Windows Live" clId="Web-{46E29A5B-163A-415F-8881-0654B5567856}" dt="2020-07-30T10:30:57.415" v="68" actId="1076"/>
        <pc:sldMkLst>
          <pc:docMk/>
          <pc:sldMk cId="2889583125" sldId="297"/>
        </pc:sldMkLst>
        <pc:picChg chg="mod">
          <ac:chgData name="Ayaz Sharifov" userId="31e1d2d98a7bde6f" providerId="Windows Live" clId="Web-{46E29A5B-163A-415F-8881-0654B5567856}" dt="2020-07-30T10:30:56.384" v="67" actId="1076"/>
          <ac:picMkLst>
            <pc:docMk/>
            <pc:sldMk cId="2889583125" sldId="297"/>
            <ac:picMk id="13" creationId="{371C229F-BE8F-4726-8963-E61B75F77603}"/>
          </ac:picMkLst>
        </pc:picChg>
        <pc:picChg chg="mod">
          <ac:chgData name="Ayaz Sharifov" userId="31e1d2d98a7bde6f" providerId="Windows Live" clId="Web-{46E29A5B-163A-415F-8881-0654B5567856}" dt="2020-07-30T10:30:57.415" v="68" actId="1076"/>
          <ac:picMkLst>
            <pc:docMk/>
            <pc:sldMk cId="2889583125" sldId="297"/>
            <ac:picMk id="14" creationId="{244E6829-085F-4F2F-8D41-DAF39974429E}"/>
          </ac:picMkLst>
        </pc:picChg>
      </pc:sldChg>
      <pc:sldChg chg="delSp">
        <pc:chgData name="Ayaz Sharifov" userId="31e1d2d98a7bde6f" providerId="Windows Live" clId="Web-{46E29A5B-163A-415F-8881-0654B5567856}" dt="2020-07-30T08:10:57.900" v="7"/>
        <pc:sldMkLst>
          <pc:docMk/>
          <pc:sldMk cId="2802043064" sldId="309"/>
        </pc:sldMkLst>
        <pc:picChg chg="del">
          <ac:chgData name="Ayaz Sharifov" userId="31e1d2d98a7bde6f" providerId="Windows Live" clId="Web-{46E29A5B-163A-415F-8881-0654B5567856}" dt="2020-07-30T08:10:57.900" v="7"/>
          <ac:picMkLst>
            <pc:docMk/>
            <pc:sldMk cId="2802043064" sldId="309"/>
            <ac:picMk id="7" creationId="{82CD251C-0A64-4F94-9C4A-ECE08CE02FB8}"/>
          </ac:picMkLst>
        </pc:picChg>
      </pc:sldChg>
      <pc:sldChg chg="addSp modSp mod ord modClrScheme chgLayout">
        <pc:chgData name="Ayaz Sharifov" userId="31e1d2d98a7bde6f" providerId="Windows Live" clId="Web-{46E29A5B-163A-415F-8881-0654B5567856}" dt="2020-07-30T10:48:33.841" v="89"/>
        <pc:sldMkLst>
          <pc:docMk/>
          <pc:sldMk cId="1454598878" sldId="317"/>
        </pc:sldMkLst>
        <pc:spChg chg="mod">
          <ac:chgData name="Ayaz Sharifov" userId="31e1d2d98a7bde6f" providerId="Windows Live" clId="Web-{46E29A5B-163A-415F-8881-0654B5567856}" dt="2020-07-30T10:41:40.043" v="88"/>
          <ac:spMkLst>
            <pc:docMk/>
            <pc:sldMk cId="1454598878" sldId="317"/>
            <ac:spMk id="2" creationId="{32DB589D-5922-47AE-9CB7-65B66D504366}"/>
          </ac:spMkLst>
        </pc:spChg>
        <pc:spChg chg="mod">
          <ac:chgData name="Ayaz Sharifov" userId="31e1d2d98a7bde6f" providerId="Windows Live" clId="Web-{46E29A5B-163A-415F-8881-0654B5567856}" dt="2020-07-30T10:41:40.043" v="88"/>
          <ac:spMkLst>
            <pc:docMk/>
            <pc:sldMk cId="1454598878" sldId="317"/>
            <ac:spMk id="3" creationId="{63E5FBD1-0B9B-4AEF-AEED-D022294177E4}"/>
          </ac:spMkLst>
        </pc:spChg>
        <pc:spChg chg="mod ord">
          <ac:chgData name="Ayaz Sharifov" userId="31e1d2d98a7bde6f" providerId="Windows Live" clId="Web-{46E29A5B-163A-415F-8881-0654B5567856}" dt="2020-07-30T10:41:40.043" v="88"/>
          <ac:spMkLst>
            <pc:docMk/>
            <pc:sldMk cId="1454598878" sldId="317"/>
            <ac:spMk id="4" creationId="{C8C86515-7A98-496D-9BF2-B180059C8DC1}"/>
          </ac:spMkLst>
        </pc:spChg>
        <pc:picChg chg="add mod ord">
          <ac:chgData name="Ayaz Sharifov" userId="31e1d2d98a7bde6f" providerId="Windows Live" clId="Web-{46E29A5B-163A-415F-8881-0654B5567856}" dt="2020-07-30T10:41:40.043" v="88"/>
          <ac:picMkLst>
            <pc:docMk/>
            <pc:sldMk cId="1454598878" sldId="317"/>
            <ac:picMk id="5" creationId="{D5952294-E7AD-4E92-8B7A-FE6C2C57AA8A}"/>
          </ac:picMkLst>
        </pc:picChg>
      </pc:sldChg>
    </pc:docChg>
  </pc:docChgLst>
  <pc:docChgLst>
    <pc:chgData name="sigrid-sn" userId="S::sigrid-sn_hotmail.com#ext#@statoilsrm.onmicrosoft.com::1ed2ce23-9162-456e-be0f-de8742b26621" providerId="AD" clId="Web-{94D0DDDC-5EC7-4754-AB85-911EDFC63ED9}"/>
    <pc:docChg chg="modSld">
      <pc:chgData name="sigrid-sn" userId="S::sigrid-sn_hotmail.com#ext#@statoilsrm.onmicrosoft.com::1ed2ce23-9162-456e-be0f-de8742b26621" providerId="AD" clId="Web-{94D0DDDC-5EC7-4754-AB85-911EDFC63ED9}" dt="2020-07-17T09:49:34.384" v="0" actId="20577"/>
      <pc:docMkLst>
        <pc:docMk/>
      </pc:docMkLst>
      <pc:sldChg chg="modSp">
        <pc:chgData name="sigrid-sn" userId="S::sigrid-sn_hotmail.com#ext#@statoilsrm.onmicrosoft.com::1ed2ce23-9162-456e-be0f-de8742b26621" providerId="AD" clId="Web-{94D0DDDC-5EC7-4754-AB85-911EDFC63ED9}" dt="2020-07-17T09:49:34.384" v="0" actId="20577"/>
        <pc:sldMkLst>
          <pc:docMk/>
          <pc:sldMk cId="4007871920" sldId="256"/>
        </pc:sldMkLst>
        <pc:spChg chg="mod">
          <ac:chgData name="sigrid-sn" userId="S::sigrid-sn_hotmail.com#ext#@statoilsrm.onmicrosoft.com::1ed2ce23-9162-456e-be0f-de8742b26621" providerId="AD" clId="Web-{94D0DDDC-5EC7-4754-AB85-911EDFC63ED9}" dt="2020-07-17T09:49:34.384" v="0" actId="20577"/>
          <ac:spMkLst>
            <pc:docMk/>
            <pc:sldMk cId="4007871920" sldId="256"/>
            <ac:spMk id="2" creationId="{6485A2D5-8E0C-4CE7-B66B-85030A5E4831}"/>
          </ac:spMkLst>
        </pc:spChg>
      </pc:sldChg>
    </pc:docChg>
  </pc:docChgLst>
  <pc:docChgLst>
    <pc:chgData name="Guest User" providerId="Windows Live" clId="Web-{B2BC0CF8-6AD0-451A-9458-4E4228618B27}"/>
    <pc:docChg chg="addSld delSld modSld sldOrd">
      <pc:chgData name="Guest User" userId="" providerId="Windows Live" clId="Web-{B2BC0CF8-6AD0-451A-9458-4E4228618B27}" dt="2020-07-30T08:22:09.911" v="2303" actId="20577"/>
      <pc:docMkLst>
        <pc:docMk/>
      </pc:docMkLst>
      <pc:sldChg chg="addSp modSp">
        <pc:chgData name="Guest User" userId="" providerId="Windows Live" clId="Web-{B2BC0CF8-6AD0-451A-9458-4E4228618B27}" dt="2020-07-29T10:32:27.219" v="30" actId="20577"/>
        <pc:sldMkLst>
          <pc:docMk/>
          <pc:sldMk cId="3455939475" sldId="276"/>
        </pc:sldMkLst>
        <pc:spChg chg="mod">
          <ac:chgData name="Guest User" userId="" providerId="Windows Live" clId="Web-{B2BC0CF8-6AD0-451A-9458-4E4228618B27}" dt="2020-07-29T10:31:02.854" v="11" actId="20577"/>
          <ac:spMkLst>
            <pc:docMk/>
            <pc:sldMk cId="3455939475" sldId="276"/>
            <ac:spMk id="3" creationId="{C630BBE3-BC46-4767-88B7-37AE96A3A999}"/>
          </ac:spMkLst>
        </pc:spChg>
        <pc:spChg chg="add mod">
          <ac:chgData name="Guest User" userId="" providerId="Windows Live" clId="Web-{B2BC0CF8-6AD0-451A-9458-4E4228618B27}" dt="2020-07-29T10:32:27.219" v="30" actId="20577"/>
          <ac:spMkLst>
            <pc:docMk/>
            <pc:sldMk cId="3455939475" sldId="276"/>
            <ac:spMk id="4" creationId="{78D7312E-3D2A-4B6B-A8B2-B95E5AB88886}"/>
          </ac:spMkLst>
        </pc:spChg>
      </pc:sldChg>
      <pc:sldChg chg="modSp">
        <pc:chgData name="Guest User" userId="" providerId="Windows Live" clId="Web-{B2BC0CF8-6AD0-451A-9458-4E4228618B27}" dt="2020-07-30T07:53:26.856" v="515" actId="14100"/>
        <pc:sldMkLst>
          <pc:docMk/>
          <pc:sldMk cId="1096323556" sldId="284"/>
        </pc:sldMkLst>
        <pc:spChg chg="mod">
          <ac:chgData name="Guest User" userId="" providerId="Windows Live" clId="Web-{B2BC0CF8-6AD0-451A-9458-4E4228618B27}" dt="2020-07-30T07:53:26.856" v="515" actId="14100"/>
          <ac:spMkLst>
            <pc:docMk/>
            <pc:sldMk cId="1096323556" sldId="284"/>
            <ac:spMk id="9" creationId="{B8E56D89-A995-46C7-9BDA-1AAF1F621AAB}"/>
          </ac:spMkLst>
        </pc:spChg>
      </pc:sldChg>
      <pc:sldChg chg="modSp">
        <pc:chgData name="Guest User" userId="" providerId="Windows Live" clId="Web-{B2BC0CF8-6AD0-451A-9458-4E4228618B27}" dt="2020-07-30T06:50:18.856" v="140" actId="20577"/>
        <pc:sldMkLst>
          <pc:docMk/>
          <pc:sldMk cId="2248123878" sldId="295"/>
        </pc:sldMkLst>
        <pc:spChg chg="mod">
          <ac:chgData name="Guest User" userId="" providerId="Windows Live" clId="Web-{B2BC0CF8-6AD0-451A-9458-4E4228618B27}" dt="2020-07-30T06:50:18.856" v="140" actId="20577"/>
          <ac:spMkLst>
            <pc:docMk/>
            <pc:sldMk cId="2248123878" sldId="295"/>
            <ac:spMk id="3" creationId="{3F9C6884-1CE6-43A2-9EA3-4DB4D4BE8D4A}"/>
          </ac:spMkLst>
        </pc:spChg>
      </pc:sldChg>
      <pc:sldChg chg="modSp add del replId">
        <pc:chgData name="Guest User" userId="" providerId="Windows Live" clId="Web-{B2BC0CF8-6AD0-451A-9458-4E4228618B27}" dt="2020-07-29T10:29:50.615" v="9"/>
        <pc:sldMkLst>
          <pc:docMk/>
          <pc:sldMk cId="1486331120" sldId="300"/>
        </pc:sldMkLst>
        <pc:spChg chg="mod">
          <ac:chgData name="Guest User" userId="" providerId="Windows Live" clId="Web-{B2BC0CF8-6AD0-451A-9458-4E4228618B27}" dt="2020-07-29T10:29:30.770" v="2" actId="20577"/>
          <ac:spMkLst>
            <pc:docMk/>
            <pc:sldMk cId="1486331120" sldId="300"/>
            <ac:spMk id="3" creationId="{C630BBE3-BC46-4767-88B7-37AE96A3A999}"/>
          </ac:spMkLst>
        </pc:spChg>
      </pc:sldChg>
      <pc:sldChg chg="addSp delSp modSp add ord replId addAnim delAnim">
        <pc:chgData name="Guest User" userId="" providerId="Windows Live" clId="Web-{B2BC0CF8-6AD0-451A-9458-4E4228618B27}" dt="2020-07-30T08:12:14.017" v="2027" actId="20577"/>
        <pc:sldMkLst>
          <pc:docMk/>
          <pc:sldMk cId="3820232562" sldId="300"/>
        </pc:sldMkLst>
        <pc:spChg chg="mod">
          <ac:chgData name="Guest User" userId="" providerId="Windows Live" clId="Web-{B2BC0CF8-6AD0-451A-9458-4E4228618B27}" dt="2020-07-30T08:12:14.017" v="2027" actId="20577"/>
          <ac:spMkLst>
            <pc:docMk/>
            <pc:sldMk cId="3820232562" sldId="300"/>
            <ac:spMk id="2" creationId="{6649D764-1348-425A-8D0C-DD132F25212A}"/>
          </ac:spMkLst>
        </pc:spChg>
        <pc:spChg chg="mod">
          <ac:chgData name="Guest User" userId="" providerId="Windows Live" clId="Web-{B2BC0CF8-6AD0-451A-9458-4E4228618B27}" dt="2020-07-29T11:02:08.012" v="133" actId="20577"/>
          <ac:spMkLst>
            <pc:docMk/>
            <pc:sldMk cId="3820232562" sldId="300"/>
            <ac:spMk id="3" creationId="{6672C43C-A3A3-49D3-9B3D-8B12F361E29F}"/>
          </ac:spMkLst>
        </pc:spChg>
        <pc:spChg chg="add mod">
          <ac:chgData name="Guest User" userId="" providerId="Windows Live" clId="Web-{B2BC0CF8-6AD0-451A-9458-4E4228618B27}" dt="2020-07-30T08:04:41.409" v="1183" actId="20577"/>
          <ac:spMkLst>
            <pc:docMk/>
            <pc:sldMk cId="3820232562" sldId="300"/>
            <ac:spMk id="5" creationId="{C8D8009A-C9D3-41BD-B71A-0AED0352D2E1}"/>
          </ac:spMkLst>
        </pc:spChg>
        <pc:spChg chg="mod">
          <ac:chgData name="Guest User" userId="" providerId="Windows Live" clId="Web-{B2BC0CF8-6AD0-451A-9458-4E4228618B27}" dt="2020-07-29T11:01:36.948" v="116" actId="20577"/>
          <ac:spMkLst>
            <pc:docMk/>
            <pc:sldMk cId="3820232562" sldId="300"/>
            <ac:spMk id="8" creationId="{3DEAF66C-B31B-46C8-B54E-CA40CAF4497F}"/>
          </ac:spMkLst>
        </pc:spChg>
        <pc:spChg chg="mod">
          <ac:chgData name="Guest User" userId="" providerId="Windows Live" clId="Web-{B2BC0CF8-6AD0-451A-9458-4E4228618B27}" dt="2020-07-30T08:03:10.344" v="996" actId="20577"/>
          <ac:spMkLst>
            <pc:docMk/>
            <pc:sldMk cId="3820232562" sldId="300"/>
            <ac:spMk id="11" creationId="{4DFD73EB-35E8-4011-BDFD-F9E4FBD515CC}"/>
          </ac:spMkLst>
        </pc:spChg>
        <pc:spChg chg="del mod">
          <ac:chgData name="Guest User" userId="" providerId="Windows Live" clId="Web-{B2BC0CF8-6AD0-451A-9458-4E4228618B27}" dt="2020-07-30T07:59:01.023" v="593"/>
          <ac:spMkLst>
            <pc:docMk/>
            <pc:sldMk cId="3820232562" sldId="300"/>
            <ac:spMk id="12" creationId="{63389561-9BC2-42EC-9A7A-A144026F521C}"/>
          </ac:spMkLst>
        </pc:spChg>
        <pc:spChg chg="del mod">
          <ac:chgData name="Guest User" userId="" providerId="Windows Live" clId="Web-{B2BC0CF8-6AD0-451A-9458-4E4228618B27}" dt="2020-07-30T08:02:41.858" v="986"/>
          <ac:spMkLst>
            <pc:docMk/>
            <pc:sldMk cId="3820232562" sldId="300"/>
            <ac:spMk id="14" creationId="{56B6BBB1-0CBB-461F-A150-5979F37D1941}"/>
          </ac:spMkLst>
        </pc:spChg>
        <pc:picChg chg="add mod">
          <ac:chgData name="Guest User" userId="" providerId="Windows Live" clId="Web-{B2BC0CF8-6AD0-451A-9458-4E4228618B27}" dt="2020-07-30T08:03:21.828" v="998" actId="1076"/>
          <ac:picMkLst>
            <pc:docMk/>
            <pc:sldMk cId="3820232562" sldId="300"/>
            <ac:picMk id="3" creationId="{32522808-C605-4CBA-AC38-A8F3D98571C3}"/>
          </ac:picMkLst>
        </pc:picChg>
        <pc:picChg chg="del">
          <ac:chgData name="Guest User" userId="" providerId="Windows Live" clId="Web-{B2BC0CF8-6AD0-451A-9458-4E4228618B27}" dt="2020-07-29T10:59:36.439" v="71"/>
          <ac:picMkLst>
            <pc:docMk/>
            <pc:sldMk cId="3820232562" sldId="300"/>
            <ac:picMk id="5" creationId="{B72AB313-5487-407D-B60B-09012A663B8E}"/>
          </ac:picMkLst>
        </pc:picChg>
        <pc:picChg chg="add del mod">
          <ac:chgData name="Guest User" userId="" providerId="Windows Live" clId="Web-{B2BC0CF8-6AD0-451A-9458-4E4228618B27}" dt="2020-07-29T11:00:27.068" v="79"/>
          <ac:picMkLst>
            <pc:docMk/>
            <pc:sldMk cId="3820232562" sldId="300"/>
            <ac:picMk id="6" creationId="{1D34ECF0-1011-4D5E-BF91-C98E88AC09D3}"/>
          </ac:picMkLst>
        </pc:picChg>
        <pc:picChg chg="add mod">
          <ac:chgData name="Guest User" userId="" providerId="Windows Live" clId="Web-{B2BC0CF8-6AD0-451A-9458-4E4228618B27}" dt="2020-07-29T11:00:49.319" v="106" actId="1076"/>
          <ac:picMkLst>
            <pc:docMk/>
            <pc:sldMk cId="3820232562" sldId="300"/>
            <ac:picMk id="7" creationId="{82CD251C-0A64-4F94-9C4A-ECE08CE02FB8}"/>
          </ac:picMkLst>
        </pc:picChg>
      </pc:sldChg>
      <pc:sldChg chg="addSp delSp modSp add del replId delAnim modNotes">
        <pc:chgData name="Guest User" userId="" providerId="Windows Live" clId="Web-{B2BC0CF8-6AD0-451A-9458-4E4228618B27}" dt="2020-07-30T08:05:26.801" v="1221"/>
        <pc:sldMkLst>
          <pc:docMk/>
          <pc:sldMk cId="4144593643" sldId="302"/>
        </pc:sldMkLst>
        <pc:spChg chg="mod">
          <ac:chgData name="Guest User" userId="" providerId="Windows Live" clId="Web-{B2BC0CF8-6AD0-451A-9458-4E4228618B27}" dt="2020-07-30T06:58:24.203" v="286" actId="20577"/>
          <ac:spMkLst>
            <pc:docMk/>
            <pc:sldMk cId="4144593643" sldId="302"/>
            <ac:spMk id="2" creationId="{6649D764-1348-425A-8D0C-DD132F25212A}"/>
          </ac:spMkLst>
        </pc:spChg>
        <pc:spChg chg="del mod">
          <ac:chgData name="Guest User" userId="" providerId="Windows Live" clId="Web-{B2BC0CF8-6AD0-451A-9458-4E4228618B27}" dt="2020-07-30T07:02:21.111" v="382"/>
          <ac:spMkLst>
            <pc:docMk/>
            <pc:sldMk cId="4144593643" sldId="302"/>
            <ac:spMk id="8" creationId="{3DEAF66C-B31B-46C8-B54E-CA40CAF4497F}"/>
          </ac:spMkLst>
        </pc:spChg>
        <pc:spChg chg="mod">
          <ac:chgData name="Guest User" userId="" providerId="Windows Live" clId="Web-{B2BC0CF8-6AD0-451A-9458-4E4228618B27}" dt="2020-07-30T08:05:16.426" v="1217" actId="20577"/>
          <ac:spMkLst>
            <pc:docMk/>
            <pc:sldMk cId="4144593643" sldId="302"/>
            <ac:spMk id="11" creationId="{4DFD73EB-35E8-4011-BDFD-F9E4FBD515CC}"/>
          </ac:spMkLst>
        </pc:spChg>
        <pc:spChg chg="del mod">
          <ac:chgData name="Guest User" userId="" providerId="Windows Live" clId="Web-{B2BC0CF8-6AD0-451A-9458-4E4228618B27}" dt="2020-07-30T06:57:49.484" v="280"/>
          <ac:spMkLst>
            <pc:docMk/>
            <pc:sldMk cId="4144593643" sldId="302"/>
            <ac:spMk id="12" creationId="{63389561-9BC2-42EC-9A7A-A144026F521C}"/>
          </ac:spMkLst>
        </pc:spChg>
        <pc:spChg chg="del">
          <ac:chgData name="Guest User" userId="" providerId="Windows Live" clId="Web-{B2BC0CF8-6AD0-451A-9458-4E4228618B27}" dt="2020-07-30T06:57:54.218" v="281"/>
          <ac:spMkLst>
            <pc:docMk/>
            <pc:sldMk cId="4144593643" sldId="302"/>
            <ac:spMk id="14" creationId="{56B6BBB1-0CBB-461F-A150-5979F37D1941}"/>
          </ac:spMkLst>
        </pc:spChg>
        <pc:spChg chg="add del mod">
          <ac:chgData name="Guest User" userId="" providerId="Windows Live" clId="Web-{B2BC0CF8-6AD0-451A-9458-4E4228618B27}" dt="2020-07-30T08:04:57.175" v="1191"/>
          <ac:spMkLst>
            <pc:docMk/>
            <pc:sldMk cId="4144593643" sldId="302"/>
            <ac:spMk id="15" creationId="{D3BB47B7-6E08-4B85-8FA7-A385DBD9A6FE}"/>
          </ac:spMkLst>
        </pc:spChg>
        <pc:picChg chg="add del mod">
          <ac:chgData name="Guest User" userId="" providerId="Windows Live" clId="Web-{B2BC0CF8-6AD0-451A-9458-4E4228618B27}" dt="2020-07-30T06:58:09.125" v="283"/>
          <ac:picMkLst>
            <pc:docMk/>
            <pc:sldMk cId="4144593643" sldId="302"/>
            <ac:picMk id="3" creationId="{88889889-3549-479F-BE58-5CCA2AFD1AB9}"/>
          </ac:picMkLst>
        </pc:picChg>
        <pc:picChg chg="add del mod">
          <ac:chgData name="Guest User" userId="" providerId="Windows Live" clId="Web-{B2BC0CF8-6AD0-451A-9458-4E4228618B27}" dt="2020-07-30T08:04:58.269" v="1192"/>
          <ac:picMkLst>
            <pc:docMk/>
            <pc:sldMk cId="4144593643" sldId="302"/>
            <ac:picMk id="5" creationId="{4087DB43-700A-4F85-BD4A-F184486DDD3F}"/>
          </ac:picMkLst>
        </pc:picChg>
        <pc:picChg chg="add del mod">
          <ac:chgData name="Guest User" userId="" providerId="Windows Live" clId="Web-{B2BC0CF8-6AD0-451A-9458-4E4228618B27}" dt="2020-07-30T07:02:12.876" v="380"/>
          <ac:picMkLst>
            <pc:docMk/>
            <pc:sldMk cId="4144593643" sldId="302"/>
            <ac:picMk id="6" creationId="{F4B8BD55-1B40-47DA-BEF2-3F4727CA9B37}"/>
          </ac:picMkLst>
        </pc:picChg>
        <pc:picChg chg="del">
          <ac:chgData name="Guest User" userId="" providerId="Windows Live" clId="Web-{B2BC0CF8-6AD0-451A-9458-4E4228618B27}" dt="2020-07-30T08:05:05.582" v="1194"/>
          <ac:picMkLst>
            <pc:docMk/>
            <pc:sldMk cId="4144593643" sldId="302"/>
            <ac:picMk id="7" creationId="{82CD251C-0A64-4F94-9C4A-ECE08CE02FB8}"/>
          </ac:picMkLst>
        </pc:picChg>
        <pc:picChg chg="add del mod">
          <ac:chgData name="Guest User" userId="" providerId="Windows Live" clId="Web-{B2BC0CF8-6AD0-451A-9458-4E4228618B27}" dt="2020-07-30T06:59:01.094" v="296"/>
          <ac:picMkLst>
            <pc:docMk/>
            <pc:sldMk cId="4144593643" sldId="302"/>
            <ac:picMk id="9" creationId="{4D32DAB5-83E0-4EAD-AEC4-11AF79F60B9A}"/>
          </ac:picMkLst>
        </pc:picChg>
        <pc:picChg chg="del">
          <ac:chgData name="Guest User" userId="" providerId="Windows Live" clId="Web-{B2BC0CF8-6AD0-451A-9458-4E4228618B27}" dt="2020-07-30T08:05:04.347" v="1193"/>
          <ac:picMkLst>
            <pc:docMk/>
            <pc:sldMk cId="4144593643" sldId="302"/>
            <ac:picMk id="13" creationId="{18617F5E-B73E-4C58-A5DF-04A7C1E56E35}"/>
          </ac:picMkLst>
        </pc:picChg>
      </pc:sldChg>
      <pc:sldChg chg="addSp delSp modSp add replId delAnim">
        <pc:chgData name="Guest User" userId="" providerId="Windows Live" clId="Web-{B2BC0CF8-6AD0-451A-9458-4E4228618B27}" dt="2020-07-30T08:22:08.349" v="2302" actId="20577"/>
        <pc:sldMkLst>
          <pc:docMk/>
          <pc:sldMk cId="2802043064" sldId="309"/>
        </pc:sldMkLst>
        <pc:spChg chg="mod">
          <ac:chgData name="Guest User" userId="" providerId="Windows Live" clId="Web-{B2BC0CF8-6AD0-451A-9458-4E4228618B27}" dt="2020-07-30T08:12:21.596" v="2028" actId="20577"/>
          <ac:spMkLst>
            <pc:docMk/>
            <pc:sldMk cId="2802043064" sldId="309"/>
            <ac:spMk id="2" creationId="{6649D764-1348-425A-8D0C-DD132F25212A}"/>
          </ac:spMkLst>
        </pc:spChg>
        <pc:spChg chg="del">
          <ac:chgData name="Guest User" userId="" providerId="Windows Live" clId="Web-{B2BC0CF8-6AD0-451A-9458-4E4228618B27}" dt="2020-07-30T08:05:40.208" v="1226"/>
          <ac:spMkLst>
            <pc:docMk/>
            <pc:sldMk cId="2802043064" sldId="309"/>
            <ac:spMk id="5" creationId="{C8D8009A-C9D3-41BD-B71A-0AED0352D2E1}"/>
          </ac:spMkLst>
        </pc:spChg>
        <pc:spChg chg="del">
          <ac:chgData name="Guest User" userId="" providerId="Windows Live" clId="Web-{B2BC0CF8-6AD0-451A-9458-4E4228618B27}" dt="2020-07-30T08:05:45.317" v="1227"/>
          <ac:spMkLst>
            <pc:docMk/>
            <pc:sldMk cId="2802043064" sldId="309"/>
            <ac:spMk id="8" creationId="{3DEAF66C-B31B-46C8-B54E-CA40CAF4497F}"/>
          </ac:spMkLst>
        </pc:spChg>
        <pc:spChg chg="add mod">
          <ac:chgData name="Guest User" userId="" providerId="Windows Live" clId="Web-{B2BC0CF8-6AD0-451A-9458-4E4228618B27}" dt="2020-07-30T08:22:08.349" v="2302" actId="20577"/>
          <ac:spMkLst>
            <pc:docMk/>
            <pc:sldMk cId="2802043064" sldId="309"/>
            <ac:spMk id="10" creationId="{E1EFA96B-0AE7-4C30-B0C7-734E5DC803F1}"/>
          </ac:spMkLst>
        </pc:spChg>
        <pc:spChg chg="mod">
          <ac:chgData name="Guest User" userId="" providerId="Windows Live" clId="Web-{B2BC0CF8-6AD0-451A-9458-4E4228618B27}" dt="2020-07-30T08:21:52.489" v="2276" actId="20577"/>
          <ac:spMkLst>
            <pc:docMk/>
            <pc:sldMk cId="2802043064" sldId="309"/>
            <ac:spMk id="11" creationId="{4DFD73EB-35E8-4011-BDFD-F9E4FBD515CC}"/>
          </ac:spMkLst>
        </pc:spChg>
        <pc:picChg chg="del">
          <ac:chgData name="Guest User" userId="" providerId="Windows Live" clId="Web-{B2BC0CF8-6AD0-451A-9458-4E4228618B27}" dt="2020-07-30T08:05:32.270" v="1225"/>
          <ac:picMkLst>
            <pc:docMk/>
            <pc:sldMk cId="2802043064" sldId="309"/>
            <ac:picMk id="3" creationId="{32522808-C605-4CBA-AC38-A8F3D98571C3}"/>
          </ac:picMkLst>
        </pc:picChg>
        <pc:picChg chg="add del mod ord">
          <ac:chgData name="Guest User" userId="" providerId="Windows Live" clId="Web-{B2BC0CF8-6AD0-451A-9458-4E4228618B27}" dt="2020-07-30T08:18:13.419" v="2058"/>
          <ac:picMkLst>
            <pc:docMk/>
            <pc:sldMk cId="2802043064" sldId="309"/>
            <ac:picMk id="6" creationId="{9305DA20-D1DB-42C4-899C-308D8C66637A}"/>
          </ac:picMkLst>
        </pc:picChg>
        <pc:picChg chg="add mod ord">
          <ac:chgData name="Guest User" userId="" providerId="Windows Live" clId="Web-{B2BC0CF8-6AD0-451A-9458-4E4228618B27}" dt="2020-07-30T08:18:31.451" v="2064" actId="1076"/>
          <ac:picMkLst>
            <pc:docMk/>
            <pc:sldMk cId="2802043064" sldId="309"/>
            <ac:picMk id="9" creationId="{7666FD88-DDA4-4CAD-879E-185A6176795E}"/>
          </ac:picMkLst>
        </pc:picChg>
        <pc:picChg chg="add del mod ord">
          <ac:chgData name="Guest User" userId="" providerId="Windows Live" clId="Web-{B2BC0CF8-6AD0-451A-9458-4E4228618B27}" dt="2020-07-30T08:15:44.758" v="2050"/>
          <ac:picMkLst>
            <pc:docMk/>
            <pc:sldMk cId="2802043064" sldId="309"/>
            <ac:picMk id="13" creationId="{18617F5E-B73E-4C58-A5DF-04A7C1E56E35}"/>
          </ac:picMkLst>
        </pc:picChg>
      </pc:sldChg>
    </pc:docChg>
  </pc:docChgLst>
  <pc:docChgLst>
    <pc:chgData name="Martin Hagen Myrestrand" userId="8c1d0ee08dc245cd" providerId="Windows Live" clId="Web-{0BCFA7BA-BB4F-41DB-A449-4921B616CB68}"/>
    <pc:docChg chg="addSld modSld">
      <pc:chgData name="Martin Hagen Myrestrand" userId="8c1d0ee08dc245cd" providerId="Windows Live" clId="Web-{0BCFA7BA-BB4F-41DB-A449-4921B616CB68}" dt="2020-07-29T09:27:12.668" v="696"/>
      <pc:docMkLst>
        <pc:docMk/>
      </pc:docMkLst>
      <pc:sldChg chg="addSp modSp modNotes">
        <pc:chgData name="Martin Hagen Myrestrand" userId="8c1d0ee08dc245cd" providerId="Windows Live" clId="Web-{0BCFA7BA-BB4F-41DB-A449-4921B616CB68}" dt="2020-07-29T09:22:09.569" v="662"/>
        <pc:sldMkLst>
          <pc:docMk/>
          <pc:sldMk cId="3136850975" sldId="285"/>
        </pc:sldMkLst>
        <pc:spChg chg="mod">
          <ac:chgData name="Martin Hagen Myrestrand" userId="8c1d0ee08dc245cd" providerId="Windows Live" clId="Web-{0BCFA7BA-BB4F-41DB-A449-4921B616CB68}" dt="2020-07-29T08:45:32.518" v="139" actId="20577"/>
          <ac:spMkLst>
            <pc:docMk/>
            <pc:sldMk cId="3136850975" sldId="285"/>
            <ac:spMk id="3" creationId="{93E7A36F-3D88-4680-9595-0C4266146281}"/>
          </ac:spMkLst>
        </pc:spChg>
        <pc:picChg chg="add mod">
          <ac:chgData name="Martin Hagen Myrestrand" userId="8c1d0ee08dc245cd" providerId="Windows Live" clId="Web-{0BCFA7BA-BB4F-41DB-A449-4921B616CB68}" dt="2020-07-29T09:02:19.460" v="155" actId="1076"/>
          <ac:picMkLst>
            <pc:docMk/>
            <pc:sldMk cId="3136850975" sldId="285"/>
            <ac:picMk id="6" creationId="{4089ED7B-637D-4736-87C5-06686C48113E}"/>
          </ac:picMkLst>
        </pc:picChg>
        <pc:picChg chg="add mod">
          <ac:chgData name="Martin Hagen Myrestrand" userId="8c1d0ee08dc245cd" providerId="Windows Live" clId="Web-{0BCFA7BA-BB4F-41DB-A449-4921B616CB68}" dt="2020-07-29T09:02:00.068" v="151" actId="1076"/>
          <ac:picMkLst>
            <pc:docMk/>
            <pc:sldMk cId="3136850975" sldId="285"/>
            <ac:picMk id="7" creationId="{1BF3E706-801E-4FD1-9286-4EE4474CEB43}"/>
          </ac:picMkLst>
        </pc:picChg>
      </pc:sldChg>
      <pc:sldChg chg="addSp modSp modNotes">
        <pc:chgData name="Martin Hagen Myrestrand" userId="8c1d0ee08dc245cd" providerId="Windows Live" clId="Web-{0BCFA7BA-BB4F-41DB-A449-4921B616CB68}" dt="2020-07-29T09:26:17.930" v="693" actId="1076"/>
        <pc:sldMkLst>
          <pc:docMk/>
          <pc:sldMk cId="1694811183" sldId="286"/>
        </pc:sldMkLst>
        <pc:spChg chg="mod">
          <ac:chgData name="Martin Hagen Myrestrand" userId="8c1d0ee08dc245cd" providerId="Windows Live" clId="Web-{0BCFA7BA-BB4F-41DB-A449-4921B616CB68}" dt="2020-07-29T09:25:45.615" v="689" actId="14100"/>
          <ac:spMkLst>
            <pc:docMk/>
            <pc:sldMk cId="1694811183" sldId="286"/>
            <ac:spMk id="3" creationId="{93E7A36F-3D88-4680-9595-0C4266146281}"/>
          </ac:spMkLst>
        </pc:spChg>
        <pc:spChg chg="add mod">
          <ac:chgData name="Martin Hagen Myrestrand" userId="8c1d0ee08dc245cd" providerId="Windows Live" clId="Web-{0BCFA7BA-BB4F-41DB-A449-4921B616CB68}" dt="2020-07-29T09:26:17.930" v="693" actId="1076"/>
          <ac:spMkLst>
            <pc:docMk/>
            <pc:sldMk cId="1694811183" sldId="286"/>
            <ac:spMk id="7" creationId="{AA6C3291-AB01-4C59-829F-E7C44A268F59}"/>
          </ac:spMkLst>
        </pc:spChg>
        <pc:spChg chg="add mod">
          <ac:chgData name="Martin Hagen Myrestrand" userId="8c1d0ee08dc245cd" providerId="Windows Live" clId="Web-{0BCFA7BA-BB4F-41DB-A449-4921B616CB68}" dt="2020-07-29T09:26:04.585" v="690" actId="1076"/>
          <ac:spMkLst>
            <pc:docMk/>
            <pc:sldMk cId="1694811183" sldId="286"/>
            <ac:spMk id="8" creationId="{12BDECE5-2763-4A90-A134-ADB02BE0C925}"/>
          </ac:spMkLst>
        </pc:spChg>
        <pc:spChg chg="add mod">
          <ac:chgData name="Martin Hagen Myrestrand" userId="8c1d0ee08dc245cd" providerId="Windows Live" clId="Web-{0BCFA7BA-BB4F-41DB-A449-4921B616CB68}" dt="2020-07-29T09:26:12.507" v="692" actId="1076"/>
          <ac:spMkLst>
            <pc:docMk/>
            <pc:sldMk cId="1694811183" sldId="286"/>
            <ac:spMk id="9" creationId="{74D5F106-4674-4BFF-A9DD-8771FD2E1554}"/>
          </ac:spMkLst>
        </pc:spChg>
        <pc:picChg chg="mod">
          <ac:chgData name="Martin Hagen Myrestrand" userId="8c1d0ee08dc245cd" providerId="Windows Live" clId="Web-{0BCFA7BA-BB4F-41DB-A449-4921B616CB68}" dt="2020-07-29T09:25:28.348" v="686" actId="1076"/>
          <ac:picMkLst>
            <pc:docMk/>
            <pc:sldMk cId="1694811183" sldId="286"/>
            <ac:picMk id="5" creationId="{9F107E09-598F-475B-8CBC-AC6F5E33969D}"/>
          </ac:picMkLst>
        </pc:picChg>
        <pc:picChg chg="mod">
          <ac:chgData name="Martin Hagen Myrestrand" userId="8c1d0ee08dc245cd" providerId="Windows Live" clId="Web-{0BCFA7BA-BB4F-41DB-A449-4921B616CB68}" dt="2020-07-29T09:25:32.302" v="687" actId="1076"/>
          <ac:picMkLst>
            <pc:docMk/>
            <pc:sldMk cId="1694811183" sldId="286"/>
            <ac:picMk id="6" creationId="{A9E274B0-0C90-4522-89B3-E2F712B70EFD}"/>
          </ac:picMkLst>
        </pc:picChg>
      </pc:sldChg>
      <pc:sldChg chg="addSp modSp">
        <pc:chgData name="Martin Hagen Myrestrand" userId="8c1d0ee08dc245cd" providerId="Windows Live" clId="Web-{0BCFA7BA-BB4F-41DB-A449-4921B616CB68}" dt="2020-07-29T09:27:12.668" v="696"/>
        <pc:sldMkLst>
          <pc:docMk/>
          <pc:sldMk cId="3089275902" sldId="288"/>
        </pc:sldMkLst>
        <pc:spChg chg="add">
          <ac:chgData name="Martin Hagen Myrestrand" userId="8c1d0ee08dc245cd" providerId="Windows Live" clId="Web-{0BCFA7BA-BB4F-41DB-A449-4921B616CB68}" dt="2020-07-29T09:27:12.668" v="696"/>
          <ac:spMkLst>
            <pc:docMk/>
            <pc:sldMk cId="3089275902" sldId="288"/>
            <ac:spMk id="8" creationId="{F1D1DA50-5B7B-496B-8F3B-18D0A6225F1B}"/>
          </ac:spMkLst>
        </pc:spChg>
        <pc:picChg chg="mod">
          <ac:chgData name="Martin Hagen Myrestrand" userId="8c1d0ee08dc245cd" providerId="Windows Live" clId="Web-{0BCFA7BA-BB4F-41DB-A449-4921B616CB68}" dt="2020-07-29T09:26:58.885" v="695" actId="1076"/>
          <ac:picMkLst>
            <pc:docMk/>
            <pc:sldMk cId="3089275902" sldId="288"/>
            <ac:picMk id="5" creationId="{AB63BCF2-FDB2-4BA5-B2A3-FDF4F33DD895}"/>
          </ac:picMkLst>
        </pc:picChg>
        <pc:picChg chg="mod">
          <ac:chgData name="Martin Hagen Myrestrand" userId="8c1d0ee08dc245cd" providerId="Windows Live" clId="Web-{0BCFA7BA-BB4F-41DB-A449-4921B616CB68}" dt="2020-07-29T09:26:49.463" v="694" actId="1076"/>
          <ac:picMkLst>
            <pc:docMk/>
            <pc:sldMk cId="3089275902" sldId="288"/>
            <ac:picMk id="6" creationId="{9014DEF6-F882-45E8-A8F3-B49F207A8237}"/>
          </ac:picMkLst>
        </pc:picChg>
      </pc:sldChg>
      <pc:sldChg chg="modSp">
        <pc:chgData name="Martin Hagen Myrestrand" userId="8c1d0ee08dc245cd" providerId="Windows Live" clId="Web-{0BCFA7BA-BB4F-41DB-A449-4921B616CB68}" dt="2020-07-29T07:28:19.478" v="0" actId="20577"/>
        <pc:sldMkLst>
          <pc:docMk/>
          <pc:sldMk cId="3142658669" sldId="289"/>
        </pc:sldMkLst>
        <pc:spChg chg="mod">
          <ac:chgData name="Martin Hagen Myrestrand" userId="8c1d0ee08dc245cd" providerId="Windows Live" clId="Web-{0BCFA7BA-BB4F-41DB-A449-4921B616CB68}" dt="2020-07-29T07:28:19.478" v="0" actId="20577"/>
          <ac:spMkLst>
            <pc:docMk/>
            <pc:sldMk cId="3142658669" sldId="289"/>
            <ac:spMk id="3" creationId="{93E7A36F-3D88-4680-9595-0C4266146281}"/>
          </ac:spMkLst>
        </pc:spChg>
      </pc:sldChg>
      <pc:sldChg chg="addSp modSp new">
        <pc:chgData name="Martin Hagen Myrestrand" userId="8c1d0ee08dc245cd" providerId="Windows Live" clId="Web-{0BCFA7BA-BB4F-41DB-A449-4921B616CB68}" dt="2020-07-29T08:57:43.176" v="141" actId="20577"/>
        <pc:sldMkLst>
          <pc:docMk/>
          <pc:sldMk cId="1858543914" sldId="298"/>
        </pc:sldMkLst>
        <pc:spChg chg="mod">
          <ac:chgData name="Martin Hagen Myrestrand" userId="8c1d0ee08dc245cd" providerId="Windows Live" clId="Web-{0BCFA7BA-BB4F-41DB-A449-4921B616CB68}" dt="2020-07-29T07:30:03.563" v="3" actId="20577"/>
          <ac:spMkLst>
            <pc:docMk/>
            <pc:sldMk cId="1858543914" sldId="298"/>
            <ac:spMk id="2" creationId="{9FF2836E-C54A-4466-8D7C-F9F5134B0B27}"/>
          </ac:spMkLst>
        </pc:spChg>
        <pc:spChg chg="mod">
          <ac:chgData name="Martin Hagen Myrestrand" userId="8c1d0ee08dc245cd" providerId="Windows Live" clId="Web-{0BCFA7BA-BB4F-41DB-A449-4921B616CB68}" dt="2020-07-29T08:57:43.176" v="141" actId="20577"/>
          <ac:spMkLst>
            <pc:docMk/>
            <pc:sldMk cId="1858543914" sldId="298"/>
            <ac:spMk id="3" creationId="{6ECA5069-E3AA-4FE8-9F9A-5210A606B6D9}"/>
          </ac:spMkLst>
        </pc:spChg>
        <pc:picChg chg="add mod">
          <ac:chgData name="Martin Hagen Myrestrand" userId="8c1d0ee08dc245cd" providerId="Windows Live" clId="Web-{0BCFA7BA-BB4F-41DB-A449-4921B616CB68}" dt="2020-07-29T07:45:18.905" v="38" actId="1076"/>
          <ac:picMkLst>
            <pc:docMk/>
            <pc:sldMk cId="1858543914" sldId="298"/>
            <ac:picMk id="5" creationId="{71B4E2DD-800E-4954-8758-CAB96DC4C71C}"/>
          </ac:picMkLst>
        </pc:picChg>
        <pc:picChg chg="add mod">
          <ac:chgData name="Martin Hagen Myrestrand" userId="8c1d0ee08dc245cd" providerId="Windows Live" clId="Web-{0BCFA7BA-BB4F-41DB-A449-4921B616CB68}" dt="2020-07-29T07:41:44.312" v="36" actId="1076"/>
          <ac:picMkLst>
            <pc:docMk/>
            <pc:sldMk cId="1858543914" sldId="298"/>
            <ac:picMk id="6" creationId="{46D0DD31-69AA-473B-8DE2-35806AFC6E1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EC84AE-7282-4695-8716-C7A09A106E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A54720E-115C-42D4-A6F4-FA2F6CC0A0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EA88EB-8FDD-45EC-96FC-94A1AF99DAFF}" type="datetimeFigureOut">
              <a:rPr lang="en-GB" smtClean="0"/>
              <a:t>31/07/2020</a:t>
            </a:fld>
            <a:endParaRPr lang="en-GB"/>
          </a:p>
        </p:txBody>
      </p:sp>
      <p:sp>
        <p:nvSpPr>
          <p:cNvPr id="4" name="Footer Placeholder 3">
            <a:extLst>
              <a:ext uri="{FF2B5EF4-FFF2-40B4-BE49-F238E27FC236}">
                <a16:creationId xmlns:a16="http://schemas.microsoft.com/office/drawing/2014/main" id="{4CECD3B8-7ADF-49DE-84B0-42BA73A8C7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1A57CE3-8B90-4654-A56B-20F3524C0E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76F21D-FBDA-415F-AD90-9EF411C40755}" type="slidenum">
              <a:rPr lang="en-GB" smtClean="0"/>
              <a:t>‹#›</a:t>
            </a:fld>
            <a:endParaRPr lang="en-GB"/>
          </a:p>
        </p:txBody>
      </p:sp>
    </p:spTree>
    <p:extLst>
      <p:ext uri="{BB962C8B-B14F-4D97-AF65-F5344CB8AC3E}">
        <p14:creationId xmlns:p14="http://schemas.microsoft.com/office/powerpoint/2010/main" val="3242756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5AAD9-D119-47C5-9471-94F136996FDC}" type="datetimeFigureOut">
              <a:rPr lang="en-GB" smtClean="0"/>
              <a:t>31/07/2020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46255-B0A8-41CF-A15B-EB86725FC229}" type="slidenum">
              <a:rPr lang="en-GB" smtClean="0"/>
              <a:t>‹#›</a:t>
            </a:fld>
            <a:endParaRPr lang="en-GB"/>
          </a:p>
        </p:txBody>
      </p:sp>
    </p:spTree>
    <p:extLst>
      <p:ext uri="{BB962C8B-B14F-4D97-AF65-F5344CB8AC3E}">
        <p14:creationId xmlns:p14="http://schemas.microsoft.com/office/powerpoint/2010/main" val="90029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cs typeface="Calibri"/>
              </a:rPr>
              <a:t>Remember to say that the first bullet point is inline with Equinors strategy: "Always safe, high value, low carbon"</a:t>
            </a:r>
          </a:p>
        </p:txBody>
      </p:sp>
      <p:sp>
        <p:nvSpPr>
          <p:cNvPr id="4" name="Plassholder for lysbildenummer 3"/>
          <p:cNvSpPr>
            <a:spLocks noGrp="1"/>
          </p:cNvSpPr>
          <p:nvPr>
            <p:ph type="sldNum" sz="quarter" idx="5"/>
          </p:nvPr>
        </p:nvSpPr>
        <p:spPr/>
        <p:txBody>
          <a:bodyPr/>
          <a:lstStyle/>
          <a:p>
            <a:fld id="{73C46255-B0A8-41CF-A15B-EB86725FC229}" type="slidenum">
              <a:rPr lang="en-GB" smtClean="0"/>
              <a:t>6</a:t>
            </a:fld>
            <a:endParaRPr lang="en-GB"/>
          </a:p>
        </p:txBody>
      </p:sp>
    </p:spTree>
    <p:extLst>
      <p:ext uri="{BB962C8B-B14F-4D97-AF65-F5344CB8AC3E}">
        <p14:creationId xmlns:p14="http://schemas.microsoft.com/office/powerpoint/2010/main" val="4073289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cs typeface="Calibri"/>
              </a:rPr>
              <a:t>Håkon</a:t>
            </a:r>
          </a:p>
        </p:txBody>
      </p:sp>
      <p:sp>
        <p:nvSpPr>
          <p:cNvPr id="4" name="Plassholder for lysbildenummer 3"/>
          <p:cNvSpPr>
            <a:spLocks noGrp="1"/>
          </p:cNvSpPr>
          <p:nvPr>
            <p:ph type="sldNum" sz="quarter" idx="5"/>
          </p:nvPr>
        </p:nvSpPr>
        <p:spPr/>
        <p:txBody>
          <a:bodyPr/>
          <a:lstStyle/>
          <a:p>
            <a:fld id="{73C46255-B0A8-41CF-A15B-EB86725FC229}" type="slidenum">
              <a:rPr lang="en-GB" smtClean="0"/>
              <a:t>19</a:t>
            </a:fld>
            <a:endParaRPr lang="en-GB"/>
          </a:p>
        </p:txBody>
      </p:sp>
    </p:spTree>
    <p:extLst>
      <p:ext uri="{BB962C8B-B14F-4D97-AF65-F5344CB8AC3E}">
        <p14:creationId xmlns:p14="http://schemas.microsoft.com/office/powerpoint/2010/main" val="3414736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As the environment was in place</a:t>
            </a:r>
            <a:r>
              <a:rPr lang="en-US">
                <a:cs typeface="Calibri"/>
              </a:rPr>
              <a:t>, the next step was to train the agent. Then a natural question appeared: "Which behavior do we want to reinforce in the agent". </a:t>
            </a:r>
            <a:r>
              <a:rPr lang="en-US" b="1">
                <a:cs typeface="Calibri"/>
              </a:rPr>
              <a:t>If we just reward it for hitting the target</a:t>
            </a:r>
            <a:r>
              <a:rPr lang="en-US">
                <a:cs typeface="Calibri"/>
              </a:rPr>
              <a:t>, then we can get a lot of ugly results (like the one on the left). Of course we want the path to be as efficient as possible, which means that we don't want it to make these unnecessary turns. So to make the agent truly understand how we wanted it to act, we have been doing a lot of experimenting on our reward-system during these seven weeks</a:t>
            </a:r>
          </a:p>
        </p:txBody>
      </p:sp>
      <p:sp>
        <p:nvSpPr>
          <p:cNvPr id="4" name="Slide Number Placeholder 3"/>
          <p:cNvSpPr>
            <a:spLocks noGrp="1"/>
          </p:cNvSpPr>
          <p:nvPr>
            <p:ph type="sldNum" sz="quarter" idx="5"/>
          </p:nvPr>
        </p:nvSpPr>
        <p:spPr/>
        <p:txBody>
          <a:bodyPr/>
          <a:lstStyle/>
          <a:p>
            <a:fld id="{73C46255-B0A8-41CF-A15B-EB86725FC229}" type="slidenum">
              <a:rPr lang="en-GB" smtClean="0"/>
              <a:t>22</a:t>
            </a:fld>
            <a:endParaRPr lang="en-GB"/>
          </a:p>
        </p:txBody>
      </p:sp>
    </p:spTree>
    <p:extLst>
      <p:ext uri="{BB962C8B-B14F-4D97-AF65-F5344CB8AC3E}">
        <p14:creationId xmlns:p14="http://schemas.microsoft.com/office/powerpoint/2010/main" val="3991799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cs typeface="Calibri"/>
              </a:rPr>
              <a:t>As the agent had passed the first test, we figured it was time to increase the complexity by adding more target balls. Initially this problem seemed to be much harder to solve, but after playing around with the rewards and the observable states of the agent, the performance really improved. As you can see from the figures, the agent was able to hit all of the target balls in a quite efficient way. </a:t>
            </a:r>
          </a:p>
          <a:p>
            <a:endParaRPr lang="en-US">
              <a:cs typeface="Calibri"/>
            </a:endParaRPr>
          </a:p>
          <a:p>
            <a:endParaRPr lang="en-US">
              <a:cs typeface="Calibri"/>
            </a:endParaRPr>
          </a:p>
          <a:p>
            <a:r>
              <a:rPr lang="en-US">
                <a:cs typeface="Calibri"/>
              </a:rPr>
              <a:t>[[We should probably mention when showing these plots, that if there are any "oil people" in the audience, the positioning of the </a:t>
            </a:r>
            <a:r>
              <a:rPr lang="en-US" err="1">
                <a:cs typeface="Calibri"/>
              </a:rPr>
              <a:t>targetballs</a:t>
            </a:r>
            <a:r>
              <a:rPr lang="en-US">
                <a:cs typeface="Calibri"/>
              </a:rPr>
              <a:t> may look unrealistic. It is however an important point that in training the agent should be exposed to all kinds of combinations of </a:t>
            </a:r>
            <a:r>
              <a:rPr lang="en-US" err="1">
                <a:cs typeface="Calibri"/>
              </a:rPr>
              <a:t>targetballs</a:t>
            </a:r>
            <a:r>
              <a:rPr lang="en-US">
                <a:cs typeface="Calibri"/>
              </a:rPr>
              <a:t> to not overfit the training.</a:t>
            </a:r>
          </a:p>
          <a:p>
            <a:endParaRPr lang="en-US">
              <a:cs typeface="Calibri"/>
            </a:endParaRPr>
          </a:p>
          <a:p>
            <a:r>
              <a:rPr lang="en-US">
                <a:cs typeface="Calibri"/>
              </a:rPr>
              <a:t>A real life comparison can be if you are preparing for an exam, you don't just want to practice on the easy questions, you would like to train on the harder tasks as well so that you are even more prepared for whatever you will meet on the exam. Same thing can be said about our agent training in the environment</a:t>
            </a:r>
          </a:p>
        </p:txBody>
      </p:sp>
      <p:sp>
        <p:nvSpPr>
          <p:cNvPr id="4" name="Plassholder for lysbildenummer 3"/>
          <p:cNvSpPr>
            <a:spLocks noGrp="1"/>
          </p:cNvSpPr>
          <p:nvPr>
            <p:ph type="sldNum" sz="quarter" idx="5"/>
          </p:nvPr>
        </p:nvSpPr>
        <p:spPr/>
        <p:txBody>
          <a:bodyPr/>
          <a:lstStyle/>
          <a:p>
            <a:fld id="{73C46255-B0A8-41CF-A15B-EB86725FC229}" type="slidenum">
              <a:rPr lang="en-GB" smtClean="0"/>
              <a:t>23</a:t>
            </a:fld>
            <a:endParaRPr lang="en-GB"/>
          </a:p>
        </p:txBody>
      </p:sp>
    </p:spTree>
    <p:extLst>
      <p:ext uri="{BB962C8B-B14F-4D97-AF65-F5344CB8AC3E}">
        <p14:creationId xmlns:p14="http://schemas.microsoft.com/office/powerpoint/2010/main" val="782728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next step was then to introduce hazards to the environment. These hazards, or danger zones if you will, are areas that we want to avoid and are illustrated as black circles in the figures. As you can see on the figure on the left, the agent needed some time to understand how to avoid these hazards, but after a while it seemed to adapt also to this environment.</a:t>
            </a:r>
          </a:p>
        </p:txBody>
      </p:sp>
      <p:sp>
        <p:nvSpPr>
          <p:cNvPr id="4" name="Slide Number Placeholder 3"/>
          <p:cNvSpPr>
            <a:spLocks noGrp="1"/>
          </p:cNvSpPr>
          <p:nvPr>
            <p:ph type="sldNum" sz="quarter" idx="5"/>
          </p:nvPr>
        </p:nvSpPr>
        <p:spPr/>
        <p:txBody>
          <a:bodyPr/>
          <a:lstStyle/>
          <a:p>
            <a:fld id="{73C46255-B0A8-41CF-A15B-EB86725FC229}" type="slidenum">
              <a:rPr lang="en-GB" smtClean="0"/>
              <a:t>24</a:t>
            </a:fld>
            <a:endParaRPr lang="en-GB"/>
          </a:p>
        </p:txBody>
      </p:sp>
    </p:spTree>
    <p:extLst>
      <p:ext uri="{BB962C8B-B14F-4D97-AF65-F5344CB8AC3E}">
        <p14:creationId xmlns:p14="http://schemas.microsoft.com/office/powerpoint/2010/main" val="1365187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2D was starting to get quite safe and sound, we expanded the environment to 3D. We then decided to use spherical coordinates to describe the direction of the drill-bit. And as we started experimenting with this new environment we did 3 initial discoveries. [1]: This again led to the second discovery, that[2]: This was indicated by the two figures to the right. As you can see from the bottom-right figure, the episode-reward never seemed to converge at a higher level. And the last discovery was that:[3]</a:t>
            </a:r>
            <a:endParaRPr lang="en-US"/>
          </a:p>
          <a:p>
            <a:endParaRPr lang="en-US">
              <a:cs typeface="Calibri"/>
            </a:endParaRPr>
          </a:p>
          <a:p>
            <a:r>
              <a:rPr lang="en-US">
                <a:cs typeface="Calibri"/>
              </a:rPr>
              <a:t>explain graph </a:t>
            </a:r>
          </a:p>
        </p:txBody>
      </p:sp>
      <p:sp>
        <p:nvSpPr>
          <p:cNvPr id="4" name="Slide Number Placeholder 3"/>
          <p:cNvSpPr>
            <a:spLocks noGrp="1"/>
          </p:cNvSpPr>
          <p:nvPr>
            <p:ph type="sldNum" sz="quarter" idx="5"/>
          </p:nvPr>
        </p:nvSpPr>
        <p:spPr/>
        <p:txBody>
          <a:bodyPr/>
          <a:lstStyle/>
          <a:p>
            <a:fld id="{73C46255-B0A8-41CF-A15B-EB86725FC229}" type="slidenum">
              <a:rPr lang="en-GB" smtClean="0"/>
              <a:t>25</a:t>
            </a:fld>
            <a:endParaRPr lang="en-GB"/>
          </a:p>
        </p:txBody>
      </p:sp>
    </p:spTree>
    <p:extLst>
      <p:ext uri="{BB962C8B-B14F-4D97-AF65-F5344CB8AC3E}">
        <p14:creationId xmlns:p14="http://schemas.microsoft.com/office/powerpoint/2010/main" val="2473759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the agent seemed to struggle to make sense of the growing number of states, we wanted to do some testing where we presented the agent with a limited amount of states that was more directly linked to its actions. We then ditched a bunch of states and replaced them with a few new ones. [Namely the height-difference, the horizontal distance and the relative azimuth angle to the next target]… and as we rewarded the agent for minimizing these sort of deviations it drastically improved the learning-rate and the general performance of the agent. </a:t>
            </a:r>
            <a:endParaRPr lang="en-US">
              <a:cs typeface="Calibri"/>
            </a:endParaRPr>
          </a:p>
        </p:txBody>
      </p:sp>
      <p:sp>
        <p:nvSpPr>
          <p:cNvPr id="4" name="Slide Number Placeholder 3"/>
          <p:cNvSpPr>
            <a:spLocks noGrp="1"/>
          </p:cNvSpPr>
          <p:nvPr>
            <p:ph type="sldNum" sz="quarter" idx="5"/>
          </p:nvPr>
        </p:nvSpPr>
        <p:spPr/>
        <p:txBody>
          <a:bodyPr/>
          <a:lstStyle/>
          <a:p>
            <a:fld id="{73C46255-B0A8-41CF-A15B-EB86725FC229}" type="slidenum">
              <a:rPr lang="en-GB" smtClean="0"/>
              <a:t>26</a:t>
            </a:fld>
            <a:endParaRPr lang="en-GB"/>
          </a:p>
        </p:txBody>
      </p:sp>
    </p:spTree>
    <p:extLst>
      <p:ext uri="{BB962C8B-B14F-4D97-AF65-F5344CB8AC3E}">
        <p14:creationId xmlns:p14="http://schemas.microsoft.com/office/powerpoint/2010/main" val="3849941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When we did the same tests for a bigger, more challenging environment however, the agent really struggled to succeed. As you can see from the blue graph down to the left here, the performance of the agent suddenly plummeted. When we repeated the same  training-session with a slightly larger neural network, (illustrated by the red graph), the result seemed to improve, but we still experienced a similar crash later in the training session. </a:t>
            </a:r>
            <a:endParaRPr lang="en-US"/>
          </a:p>
          <a:p>
            <a:endParaRPr lang="en-US">
              <a:cs typeface="Calibri"/>
            </a:endParaRPr>
          </a:p>
          <a:p>
            <a:r>
              <a:rPr lang="en-US"/>
              <a:t>[don't get hung up on the details of the tables, the main idea is that a bigger, more complex environment resulted in the need of a bigger network and more specialized training]</a:t>
            </a:r>
          </a:p>
          <a:p>
            <a:endParaRPr lang="en-US">
              <a:cs typeface="Calibri"/>
            </a:endParaRPr>
          </a:p>
        </p:txBody>
      </p:sp>
      <p:sp>
        <p:nvSpPr>
          <p:cNvPr id="4" name="Slide Number Placeholder 3"/>
          <p:cNvSpPr>
            <a:spLocks noGrp="1"/>
          </p:cNvSpPr>
          <p:nvPr>
            <p:ph type="sldNum" sz="quarter" idx="5"/>
          </p:nvPr>
        </p:nvSpPr>
        <p:spPr/>
        <p:txBody>
          <a:bodyPr/>
          <a:lstStyle/>
          <a:p>
            <a:fld id="{73C46255-B0A8-41CF-A15B-EB86725FC229}" type="slidenum">
              <a:rPr lang="en-GB" smtClean="0"/>
              <a:t>27</a:t>
            </a:fld>
            <a:endParaRPr lang="en-GB"/>
          </a:p>
        </p:txBody>
      </p:sp>
    </p:spTree>
    <p:extLst>
      <p:ext uri="{BB962C8B-B14F-4D97-AF65-F5344CB8AC3E}">
        <p14:creationId xmlns:p14="http://schemas.microsoft.com/office/powerpoint/2010/main" val="3635748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then tested with an even bigger network which managed to avoid the sudden drop in performance so that the agent finally was able to hit the targets in a bigger environment. Going on from this point we gradually increased the size of the network every time we increased the complexity of the environment. </a:t>
            </a:r>
          </a:p>
        </p:txBody>
      </p:sp>
      <p:sp>
        <p:nvSpPr>
          <p:cNvPr id="4" name="Slide Number Placeholder 3"/>
          <p:cNvSpPr>
            <a:spLocks noGrp="1"/>
          </p:cNvSpPr>
          <p:nvPr>
            <p:ph type="sldNum" sz="quarter" idx="5"/>
          </p:nvPr>
        </p:nvSpPr>
        <p:spPr/>
        <p:txBody>
          <a:bodyPr/>
          <a:lstStyle/>
          <a:p>
            <a:fld id="{73C46255-B0A8-41CF-A15B-EB86725FC229}" type="slidenum">
              <a:rPr lang="en-GB" smtClean="0"/>
              <a:t>28</a:t>
            </a:fld>
            <a:endParaRPr lang="en-GB"/>
          </a:p>
        </p:txBody>
      </p:sp>
    </p:spTree>
    <p:extLst>
      <p:ext uri="{BB962C8B-B14F-4D97-AF65-F5344CB8AC3E}">
        <p14:creationId xmlns:p14="http://schemas.microsoft.com/office/powerpoint/2010/main" val="1907095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cs typeface="Calibri"/>
              </a:rPr>
              <a:t>Best: 8-8</a:t>
            </a:r>
          </a:p>
        </p:txBody>
      </p:sp>
      <p:sp>
        <p:nvSpPr>
          <p:cNvPr id="4" name="Plassholder for lysbildenummer 3"/>
          <p:cNvSpPr>
            <a:spLocks noGrp="1"/>
          </p:cNvSpPr>
          <p:nvPr>
            <p:ph type="sldNum" sz="quarter" idx="5"/>
          </p:nvPr>
        </p:nvSpPr>
        <p:spPr/>
        <p:txBody>
          <a:bodyPr/>
          <a:lstStyle/>
          <a:p>
            <a:fld id="{73C46255-B0A8-41CF-A15B-EB86725FC229}" type="slidenum">
              <a:rPr lang="en-GB" smtClean="0"/>
              <a:t>29</a:t>
            </a:fld>
            <a:endParaRPr lang="en-GB"/>
          </a:p>
        </p:txBody>
      </p:sp>
    </p:spTree>
    <p:extLst>
      <p:ext uri="{BB962C8B-B14F-4D97-AF65-F5344CB8AC3E}">
        <p14:creationId xmlns:p14="http://schemas.microsoft.com/office/powerpoint/2010/main" val="3626174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...Still we experienced that some of the random spawning targetballs was very hard/impossible to  reach in a smooth manner. To solve this issue we implemented....</a:t>
            </a:r>
          </a:p>
          <a:p>
            <a:endParaRPr lang="en-US">
              <a:cs typeface="Calibri"/>
            </a:endParaRPr>
          </a:p>
          <a:p>
            <a:r>
              <a:rPr lang="en-US">
                <a:cs typeface="Calibri"/>
              </a:rPr>
              <a:t>Håkon</a:t>
            </a:r>
          </a:p>
        </p:txBody>
      </p:sp>
      <p:sp>
        <p:nvSpPr>
          <p:cNvPr id="4" name="Slide Number Placeholder 3"/>
          <p:cNvSpPr>
            <a:spLocks noGrp="1"/>
          </p:cNvSpPr>
          <p:nvPr>
            <p:ph type="sldNum" sz="quarter" idx="5"/>
          </p:nvPr>
        </p:nvSpPr>
        <p:spPr/>
        <p:txBody>
          <a:bodyPr/>
          <a:lstStyle/>
          <a:p>
            <a:fld id="{73C46255-B0A8-41CF-A15B-EB86725FC229}" type="slidenum">
              <a:rPr lang="en-GB" smtClean="0"/>
              <a:t>30</a:t>
            </a:fld>
            <a:endParaRPr lang="en-GB"/>
          </a:p>
        </p:txBody>
      </p:sp>
    </p:spTree>
    <p:extLst>
      <p:ext uri="{BB962C8B-B14F-4D97-AF65-F5344CB8AC3E}">
        <p14:creationId xmlns:p14="http://schemas.microsoft.com/office/powerpoint/2010/main" val="3594736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a:cs typeface="Calibri"/>
            </a:endParaRPr>
          </a:p>
        </p:txBody>
      </p:sp>
      <p:sp>
        <p:nvSpPr>
          <p:cNvPr id="4" name="Plassholder for lysbildenummer 3"/>
          <p:cNvSpPr>
            <a:spLocks noGrp="1"/>
          </p:cNvSpPr>
          <p:nvPr>
            <p:ph type="sldNum" sz="quarter" idx="5"/>
          </p:nvPr>
        </p:nvSpPr>
        <p:spPr/>
        <p:txBody>
          <a:bodyPr/>
          <a:lstStyle/>
          <a:p>
            <a:fld id="{73C46255-B0A8-41CF-A15B-EB86725FC229}" type="slidenum">
              <a:rPr lang="en-GB" smtClean="0"/>
              <a:t>7</a:t>
            </a:fld>
            <a:endParaRPr lang="en-GB"/>
          </a:p>
        </p:txBody>
      </p:sp>
    </p:spTree>
    <p:extLst>
      <p:ext uri="{BB962C8B-B14F-4D97-AF65-F5344CB8AC3E}">
        <p14:creationId xmlns:p14="http://schemas.microsoft.com/office/powerpoint/2010/main" val="4190963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cs typeface="Calibri"/>
              </a:rPr>
              <a:t>Faster training probably due to the fact that the agent only</a:t>
            </a:r>
          </a:p>
        </p:txBody>
      </p:sp>
      <p:sp>
        <p:nvSpPr>
          <p:cNvPr id="4" name="Plassholder for lysbildenummer 3"/>
          <p:cNvSpPr>
            <a:spLocks noGrp="1"/>
          </p:cNvSpPr>
          <p:nvPr>
            <p:ph type="sldNum" sz="quarter" idx="5"/>
          </p:nvPr>
        </p:nvSpPr>
        <p:spPr/>
        <p:txBody>
          <a:bodyPr/>
          <a:lstStyle/>
          <a:p>
            <a:fld id="{73C46255-B0A8-41CF-A15B-EB86725FC229}" type="slidenum">
              <a:rPr lang="en-GB" smtClean="0"/>
              <a:t>31</a:t>
            </a:fld>
            <a:endParaRPr lang="en-GB"/>
          </a:p>
        </p:txBody>
      </p:sp>
    </p:spTree>
    <p:extLst>
      <p:ext uri="{BB962C8B-B14F-4D97-AF65-F5344CB8AC3E}">
        <p14:creationId xmlns:p14="http://schemas.microsoft.com/office/powerpoint/2010/main" val="2295576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a:cs typeface="Calibri"/>
            </a:endParaRPr>
          </a:p>
        </p:txBody>
      </p:sp>
      <p:sp>
        <p:nvSpPr>
          <p:cNvPr id="4" name="Plassholder for lysbildenummer 3"/>
          <p:cNvSpPr>
            <a:spLocks noGrp="1"/>
          </p:cNvSpPr>
          <p:nvPr>
            <p:ph type="sldNum" sz="quarter" idx="5"/>
          </p:nvPr>
        </p:nvSpPr>
        <p:spPr/>
        <p:txBody>
          <a:bodyPr/>
          <a:lstStyle/>
          <a:p>
            <a:fld id="{73C46255-B0A8-41CF-A15B-EB86725FC229}" type="slidenum">
              <a:rPr lang="en-GB" smtClean="0"/>
              <a:t>8</a:t>
            </a:fld>
            <a:endParaRPr lang="en-GB"/>
          </a:p>
        </p:txBody>
      </p:sp>
    </p:spTree>
    <p:extLst>
      <p:ext uri="{BB962C8B-B14F-4D97-AF65-F5344CB8AC3E}">
        <p14:creationId xmlns:p14="http://schemas.microsoft.com/office/powerpoint/2010/main" val="4137500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a:cs typeface="Calibri"/>
            </a:endParaRPr>
          </a:p>
          <a:p>
            <a:endParaRPr lang="en-US">
              <a:cs typeface="Calibri"/>
            </a:endParaRPr>
          </a:p>
          <a:p>
            <a:endParaRPr lang="en-GB">
              <a:cs typeface="Calibri"/>
            </a:endParaRPr>
          </a:p>
          <a:p>
            <a:endParaRPr lang="en-US">
              <a:cs typeface="Calibri"/>
            </a:endParaRPr>
          </a:p>
        </p:txBody>
      </p:sp>
      <p:sp>
        <p:nvSpPr>
          <p:cNvPr id="4" name="Plassholder for lysbildenummer 3"/>
          <p:cNvSpPr>
            <a:spLocks noGrp="1"/>
          </p:cNvSpPr>
          <p:nvPr>
            <p:ph type="sldNum" sz="quarter" idx="5"/>
          </p:nvPr>
        </p:nvSpPr>
        <p:spPr/>
        <p:txBody>
          <a:bodyPr/>
          <a:lstStyle/>
          <a:p>
            <a:fld id="{73C46255-B0A8-41CF-A15B-EB86725FC229}" type="slidenum">
              <a:rPr lang="en-GB" smtClean="0"/>
              <a:t>9</a:t>
            </a:fld>
            <a:endParaRPr lang="en-GB"/>
          </a:p>
        </p:txBody>
      </p:sp>
    </p:spTree>
    <p:extLst>
      <p:ext uri="{BB962C8B-B14F-4D97-AF65-F5344CB8AC3E}">
        <p14:creationId xmlns:p14="http://schemas.microsoft.com/office/powerpoint/2010/main" val="1444611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t>Assuming that prior to the slide we have mentioned:</a:t>
            </a:r>
            <a:endParaRPr lang="nb-NO"/>
          </a:p>
          <a:p>
            <a:r>
              <a:rPr lang="en-US"/>
              <a:t> </a:t>
            </a:r>
            <a:endParaRPr lang="nb-NO"/>
          </a:p>
          <a:p>
            <a:r>
              <a:rPr lang="en-US"/>
              <a:t>That we want to automate the generation of well paths using machine learning. We will be using a branch </a:t>
            </a:r>
            <a:endParaRPr lang="nb-NO"/>
          </a:p>
          <a:p>
            <a:r>
              <a:rPr lang="en-US"/>
              <a:t>of Machine Learning called "Reinforcement Learning" (more on that later)</a:t>
            </a:r>
            <a:endParaRPr lang="nb-NO"/>
          </a:p>
          <a:p>
            <a:endParaRPr lang="en-US">
              <a:cs typeface="Calibri"/>
            </a:endParaRPr>
          </a:p>
          <a:p>
            <a:r>
              <a:rPr lang="en-US">
                <a:cs typeface="Calibri"/>
              </a:rPr>
              <a:t>On this slide, mention:</a:t>
            </a:r>
          </a:p>
          <a:p>
            <a:r>
              <a:rPr lang="en-US">
                <a:cs typeface="Calibri"/>
              </a:rPr>
              <a:t>That the general idea is that we have what we call an "agent", which  operates in some sort of environment. From the POV of the agent, this environment can be seen as a maze</a:t>
            </a:r>
          </a:p>
          <a:p>
            <a:endParaRPr lang="en-US">
              <a:cs typeface="Calibri"/>
            </a:endParaRPr>
          </a:p>
        </p:txBody>
      </p:sp>
      <p:sp>
        <p:nvSpPr>
          <p:cNvPr id="4" name="Plassholder for lysbildenummer 3"/>
          <p:cNvSpPr>
            <a:spLocks noGrp="1"/>
          </p:cNvSpPr>
          <p:nvPr>
            <p:ph type="sldNum" sz="quarter" idx="5"/>
          </p:nvPr>
        </p:nvSpPr>
        <p:spPr/>
        <p:txBody>
          <a:bodyPr/>
          <a:lstStyle/>
          <a:p>
            <a:fld id="{73C46255-B0A8-41CF-A15B-EB86725FC229}" type="slidenum">
              <a:rPr lang="en-GB" smtClean="0"/>
              <a:t>10</a:t>
            </a:fld>
            <a:endParaRPr lang="en-GB"/>
          </a:p>
        </p:txBody>
      </p:sp>
    </p:spTree>
    <p:extLst>
      <p:ext uri="{BB962C8B-B14F-4D97-AF65-F5344CB8AC3E}">
        <p14:creationId xmlns:p14="http://schemas.microsoft.com/office/powerpoint/2010/main" val="838025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cs typeface="Calibri"/>
              </a:rPr>
              <a:t>How does the agent figure out how to best take the actions to get to the finish line in the maze?</a:t>
            </a:r>
          </a:p>
          <a:p>
            <a:r>
              <a:rPr lang="en-US">
                <a:cs typeface="Calibri"/>
              </a:rPr>
              <a:t>We reward </a:t>
            </a:r>
          </a:p>
        </p:txBody>
      </p:sp>
      <p:sp>
        <p:nvSpPr>
          <p:cNvPr id="4" name="Plassholder for lysbildenummer 3"/>
          <p:cNvSpPr>
            <a:spLocks noGrp="1"/>
          </p:cNvSpPr>
          <p:nvPr>
            <p:ph type="sldNum" sz="quarter" idx="5"/>
          </p:nvPr>
        </p:nvSpPr>
        <p:spPr/>
        <p:txBody>
          <a:bodyPr/>
          <a:lstStyle/>
          <a:p>
            <a:fld id="{73C46255-B0A8-41CF-A15B-EB86725FC229}" type="slidenum">
              <a:rPr lang="en-GB" smtClean="0"/>
              <a:t>12</a:t>
            </a:fld>
            <a:endParaRPr lang="en-GB"/>
          </a:p>
        </p:txBody>
      </p:sp>
    </p:spTree>
    <p:extLst>
      <p:ext uri="{BB962C8B-B14F-4D97-AF65-F5344CB8AC3E}">
        <p14:creationId xmlns:p14="http://schemas.microsoft.com/office/powerpoint/2010/main" val="4263092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cs typeface="Calibri"/>
              </a:rPr>
              <a:t>How does the agent figure out how to best take the actions to get to the finish line in the maze?</a:t>
            </a:r>
          </a:p>
          <a:p>
            <a:r>
              <a:rPr lang="en-US">
                <a:cs typeface="Calibri"/>
              </a:rPr>
              <a:t>We reward </a:t>
            </a:r>
          </a:p>
        </p:txBody>
      </p:sp>
      <p:sp>
        <p:nvSpPr>
          <p:cNvPr id="4" name="Plassholder for lysbildenummer 3"/>
          <p:cNvSpPr>
            <a:spLocks noGrp="1"/>
          </p:cNvSpPr>
          <p:nvPr>
            <p:ph type="sldNum" sz="quarter" idx="5"/>
          </p:nvPr>
        </p:nvSpPr>
        <p:spPr/>
        <p:txBody>
          <a:bodyPr/>
          <a:lstStyle/>
          <a:p>
            <a:fld id="{73C46255-B0A8-41CF-A15B-EB86725FC229}" type="slidenum">
              <a:rPr lang="en-GB" smtClean="0"/>
              <a:t>13</a:t>
            </a:fld>
            <a:endParaRPr lang="en-GB"/>
          </a:p>
        </p:txBody>
      </p:sp>
    </p:spTree>
    <p:extLst>
      <p:ext uri="{BB962C8B-B14F-4D97-AF65-F5344CB8AC3E}">
        <p14:creationId xmlns:p14="http://schemas.microsoft.com/office/powerpoint/2010/main" val="1177504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a:cs typeface="Calibri"/>
              </a:rPr>
              <a:t>Mention here: Limitations are no go areas (hazards) and god leg severity which will be discussed soon</a:t>
            </a:r>
          </a:p>
        </p:txBody>
      </p:sp>
      <p:sp>
        <p:nvSpPr>
          <p:cNvPr id="4" name="Plassholder for lysbildenummer 3"/>
          <p:cNvSpPr>
            <a:spLocks noGrp="1"/>
          </p:cNvSpPr>
          <p:nvPr>
            <p:ph type="sldNum" sz="quarter" idx="5"/>
          </p:nvPr>
        </p:nvSpPr>
        <p:spPr/>
        <p:txBody>
          <a:bodyPr/>
          <a:lstStyle/>
          <a:p>
            <a:fld id="{73C46255-B0A8-41CF-A15B-EB86725FC229}" type="slidenum">
              <a:rPr lang="en-GB" smtClean="0"/>
              <a:t>17</a:t>
            </a:fld>
            <a:endParaRPr lang="en-GB"/>
          </a:p>
        </p:txBody>
      </p:sp>
    </p:spTree>
    <p:extLst>
      <p:ext uri="{BB962C8B-B14F-4D97-AF65-F5344CB8AC3E}">
        <p14:creationId xmlns:p14="http://schemas.microsoft.com/office/powerpoint/2010/main" val="339041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a:cs typeface="Calibri"/>
            </a:endParaRPr>
          </a:p>
        </p:txBody>
      </p:sp>
      <p:sp>
        <p:nvSpPr>
          <p:cNvPr id="4" name="Plassholder for lysbildenummer 3"/>
          <p:cNvSpPr>
            <a:spLocks noGrp="1"/>
          </p:cNvSpPr>
          <p:nvPr>
            <p:ph type="sldNum" sz="quarter" idx="5"/>
          </p:nvPr>
        </p:nvSpPr>
        <p:spPr/>
        <p:txBody>
          <a:bodyPr/>
          <a:lstStyle/>
          <a:p>
            <a:fld id="{73C46255-B0A8-41CF-A15B-EB86725FC229}" type="slidenum">
              <a:rPr lang="en-GB" smtClean="0"/>
              <a:t>18</a:t>
            </a:fld>
            <a:endParaRPr lang="en-GB"/>
          </a:p>
        </p:txBody>
      </p:sp>
    </p:spTree>
    <p:extLst>
      <p:ext uri="{BB962C8B-B14F-4D97-AF65-F5344CB8AC3E}">
        <p14:creationId xmlns:p14="http://schemas.microsoft.com/office/powerpoint/2010/main" val="1944477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126463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827965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00754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616410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3150686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3905392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907149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345114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48023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897568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96876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87255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026621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5CFBF0C-2B9F-4963-A661-563DB49FF094}"/>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1AED9FC0-AF7E-4CE3-9756-4127752B03A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Tree>
    <p:extLst>
      <p:ext uri="{BB962C8B-B14F-4D97-AF65-F5344CB8AC3E}">
        <p14:creationId xmlns:p14="http://schemas.microsoft.com/office/powerpoint/2010/main" val="8706098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771713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7992572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1100739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173914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9364138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9569807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3764207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25034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5212075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708949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4357257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322490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3859501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31620903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2653701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9238661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5500101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0954846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097953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2659766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6617251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350010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007753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73397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3819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556241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4132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theme" Target="../theme/theme3.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image" Target="../media/image2.svg"/><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11613600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3" r:id="rId3"/>
    <p:sldLayoutId id="2147483664" r:id="rId4"/>
    <p:sldLayoutId id="2147483666" r:id="rId5"/>
    <p:sldLayoutId id="2147483667" r:id="rId6"/>
    <p:sldLayoutId id="2147483660" r:id="rId7"/>
    <p:sldLayoutId id="2147483661" r:id="rId8"/>
    <p:sldLayoutId id="2147483662" r:id="rId9"/>
    <p:sldLayoutId id="2147483650" r:id="rId10"/>
    <p:sldLayoutId id="2147483652" r:id="rId11"/>
    <p:sldLayoutId id="2147483668" r:id="rId12"/>
    <p:sldLayoutId id="2147483673" r:id="rId13"/>
    <p:sldLayoutId id="2147483656" r:id="rId14"/>
    <p:sldLayoutId id="2147483657" r:id="rId15"/>
    <p:sldLayoutId id="2147483672" r:id="rId16"/>
    <p:sldLayoutId id="2147483669" r:id="rId17"/>
    <p:sldLayoutId id="2147483654" r:id="rId18"/>
    <p:sldLayoutId id="2147483655" r:id="rId19"/>
    <p:sldLayoutId id="2147483674" r:id="rId20"/>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F26B43"/>
          </p15:clr>
        </p15:guide>
        <p15:guide id="2" pos="7242" userDrawn="1">
          <p15:clr>
            <a:srgbClr val="F26B43"/>
          </p15:clr>
        </p15:guide>
        <p15:guide id="3" orient="horz" pos="4127" userDrawn="1">
          <p15:clr>
            <a:srgbClr val="F26B43"/>
          </p15:clr>
        </p15:guide>
        <p15:guide id="4" orient="horz" pos="504" userDrawn="1">
          <p15:clr>
            <a:srgbClr val="F26B43"/>
          </p15:clr>
        </p15:guide>
        <p15:guide id="5" orient="horz" pos="845" userDrawn="1">
          <p15:clr>
            <a:srgbClr val="F26B43"/>
          </p15:clr>
        </p15:guide>
        <p15:guide id="6" orient="horz" pos="890" userDrawn="1">
          <p15:clr>
            <a:srgbClr val="F26B43"/>
          </p15:clr>
        </p15:guide>
        <p15:guide id="7" orient="horz" pos="1230" userDrawn="1">
          <p15:clr>
            <a:srgbClr val="F26B43"/>
          </p15:clr>
        </p15:guide>
        <p15:guide id="8" orient="horz" pos="1275" userDrawn="1">
          <p15:clr>
            <a:srgbClr val="F26B43"/>
          </p15:clr>
        </p15:guide>
        <p15:guide id="9" orient="horz" pos="1616" userDrawn="1">
          <p15:clr>
            <a:srgbClr val="F26B43"/>
          </p15:clr>
        </p15:guide>
        <p15:guide id="10" orient="horz" pos="1661" userDrawn="1">
          <p15:clr>
            <a:srgbClr val="F26B43"/>
          </p15:clr>
        </p15:guide>
        <p15:guide id="11" orient="horz" pos="2001" userDrawn="1">
          <p15:clr>
            <a:srgbClr val="F26B43"/>
          </p15:clr>
        </p15:guide>
        <p15:guide id="12" orient="horz" pos="2387" userDrawn="1">
          <p15:clr>
            <a:srgbClr val="F26B43"/>
          </p15:clr>
        </p15:guide>
        <p15:guide id="13" orient="horz" pos="2047" userDrawn="1">
          <p15:clr>
            <a:srgbClr val="F26B43"/>
          </p15:clr>
        </p15:guide>
        <p15:guide id="14" orient="horz" pos="2432" userDrawn="1">
          <p15:clr>
            <a:srgbClr val="F26B43"/>
          </p15:clr>
        </p15:guide>
        <p15:guide id="15" orient="horz" pos="2818" userDrawn="1">
          <p15:clr>
            <a:srgbClr val="F26B43"/>
          </p15:clr>
        </p15:guide>
        <p15:guide id="16" orient="horz" pos="2772" userDrawn="1">
          <p15:clr>
            <a:srgbClr val="F26B43"/>
          </p15:clr>
        </p15:guide>
        <p15:guide id="17" orient="horz" pos="3158" userDrawn="1">
          <p15:clr>
            <a:srgbClr val="F26B43"/>
          </p15:clr>
        </p15:guide>
        <p15:guide id="18" orient="horz" pos="3203" userDrawn="1">
          <p15:clr>
            <a:srgbClr val="F26B43"/>
          </p15:clr>
        </p15:guide>
        <p15:guide id="19" orient="horz" pos="3543" userDrawn="1">
          <p15:clr>
            <a:srgbClr val="F26B43"/>
          </p15:clr>
        </p15:guide>
        <p15:guide id="20" orient="horz" pos="3589" userDrawn="1">
          <p15:clr>
            <a:srgbClr val="F26B43"/>
          </p15:clr>
        </p15:guide>
        <p15:guide id="21" orient="horz" pos="3929" userDrawn="1">
          <p15:clr>
            <a:srgbClr val="F26B43"/>
          </p15:clr>
        </p15:guide>
        <p15:guide id="22" pos="6698" userDrawn="1">
          <p15:clr>
            <a:srgbClr val="F26B43"/>
          </p15:clr>
        </p15:guide>
        <p15:guide id="23" pos="6652" userDrawn="1">
          <p15:clr>
            <a:srgbClr val="F26B43"/>
          </p15:clr>
        </p15:guide>
        <p15:guide id="24" pos="6131" userDrawn="1">
          <p15:clr>
            <a:srgbClr val="F26B43"/>
          </p15:clr>
        </p15:guide>
        <p15:guide id="25" pos="6085" userDrawn="1">
          <p15:clr>
            <a:srgbClr val="F26B43"/>
          </p15:clr>
        </p15:guide>
        <p15:guide id="26" pos="5564" userDrawn="1">
          <p15:clr>
            <a:srgbClr val="F26B43"/>
          </p15:clr>
        </p15:guide>
        <p15:guide id="27" pos="5518" userDrawn="1">
          <p15:clr>
            <a:srgbClr val="F26B43"/>
          </p15:clr>
        </p15:guide>
        <p15:guide id="28" pos="4997" userDrawn="1">
          <p15:clr>
            <a:srgbClr val="F26B43"/>
          </p15:clr>
        </p15:guide>
        <p15:guide id="29" pos="4951" userDrawn="1">
          <p15:clr>
            <a:srgbClr val="F26B43"/>
          </p15:clr>
        </p15:guide>
        <p15:guide id="30" pos="4430" userDrawn="1">
          <p15:clr>
            <a:srgbClr val="F26B43"/>
          </p15:clr>
        </p15:guide>
        <p15:guide id="31" pos="4384" userDrawn="1">
          <p15:clr>
            <a:srgbClr val="F26B43"/>
          </p15:clr>
        </p15:guide>
        <p15:guide id="32" pos="3863" userDrawn="1">
          <p15:clr>
            <a:srgbClr val="F26B43"/>
          </p15:clr>
        </p15:guide>
        <p15:guide id="33" pos="3817" userDrawn="1">
          <p15:clr>
            <a:srgbClr val="F26B43"/>
          </p15:clr>
        </p15:guide>
        <p15:guide id="34" pos="3292" userDrawn="1">
          <p15:clr>
            <a:srgbClr val="F26B43"/>
          </p15:clr>
        </p15:guide>
        <p15:guide id="35" pos="3246" userDrawn="1">
          <p15:clr>
            <a:srgbClr val="F26B43"/>
          </p15:clr>
        </p15:guide>
        <p15:guide id="36" pos="2722" userDrawn="1">
          <p15:clr>
            <a:srgbClr val="F26B43"/>
          </p15:clr>
        </p15:guide>
        <p15:guide id="37" pos="2676" userDrawn="1">
          <p15:clr>
            <a:srgbClr val="F26B43"/>
          </p15:clr>
        </p15:guide>
        <p15:guide id="38" pos="2150" userDrawn="1">
          <p15:clr>
            <a:srgbClr val="F26B43"/>
          </p15:clr>
        </p15:guide>
        <p15:guide id="39" pos="2105" userDrawn="1">
          <p15:clr>
            <a:srgbClr val="F26B43"/>
          </p15:clr>
        </p15:guide>
        <p15:guide id="40" pos="1578" userDrawn="1">
          <p15:clr>
            <a:srgbClr val="F26B43"/>
          </p15:clr>
        </p15:guide>
        <p15:guide id="41" pos="1534" userDrawn="1">
          <p15:clr>
            <a:srgbClr val="F26B43"/>
          </p15:clr>
        </p15:guide>
        <p15:guide id="42" pos="1028" userDrawn="1">
          <p15:clr>
            <a:srgbClr val="F26B43"/>
          </p15:clr>
        </p15:guide>
        <p15:guide id="43" pos="98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E90BF16-7070-4A95-9AEF-55DBC958E75E}"/>
              </a:ext>
            </a:extLst>
          </p:cNvPr>
          <p:cNvSpPr txBox="1">
            <a:spLocks/>
          </p:cNvSpPr>
          <p:nvPr userDrawn="1"/>
        </p:nvSpPr>
        <p:spPr>
          <a:xfrm>
            <a:off x="695325" y="811227"/>
            <a:ext cx="10801350" cy="1145313"/>
          </a:xfrm>
          <a:prstGeom prst="rect">
            <a:avLst/>
          </a:prstGeom>
        </p:spPr>
        <p:txBody>
          <a:bodyPr vert="horz" lIns="0" tIns="252000" rIns="0" bIns="144000" rtlCol="0" anchor="t">
            <a:noAutofit/>
          </a:bodyP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a:ln>
                  <a:noFill/>
                </a:ln>
                <a:solidFill>
                  <a:srgbClr val="000000"/>
                </a:solidFill>
                <a:effectLst/>
                <a:uLnTx/>
                <a:uFillTx/>
                <a:latin typeface="+mj-lt"/>
                <a:ea typeface="+mj-ea"/>
                <a:cs typeface="+mj-cs"/>
              </a:rPr>
              <a:t>Communication tool-box</a:t>
            </a:r>
          </a:p>
        </p:txBody>
      </p:sp>
      <p:sp>
        <p:nvSpPr>
          <p:cNvPr id="9" name="TextBox 8">
            <a:extLst>
              <a:ext uri="{FF2B5EF4-FFF2-40B4-BE49-F238E27FC236}">
                <a16:creationId xmlns:a16="http://schemas.microsoft.com/office/drawing/2014/main" id="{B372C405-F956-4F94-95E2-A22E0C6C22EA}"/>
              </a:ext>
            </a:extLst>
          </p:cNvPr>
          <p:cNvSpPr txBox="1"/>
          <p:nvPr userDrawn="1"/>
        </p:nvSpPr>
        <p:spPr>
          <a:xfrm>
            <a:off x="666964" y="1609946"/>
            <a:ext cx="3444240" cy="2523768"/>
          </a:xfrm>
          <a:prstGeom prst="rect">
            <a:avLst/>
          </a:prstGeom>
          <a:noFill/>
        </p:spPr>
        <p:txBody>
          <a:bodyPr wrap="square" rtlCol="0">
            <a:spAutoFit/>
          </a:bodyPr>
          <a:lstStyle/>
          <a:p>
            <a:r>
              <a:rPr lang="en-GB" sz="1400" u="sng" noProof="0">
                <a:latin typeface="Equinor Medium" panose="020B0603050302040203" pitchFamily="34" charset="0"/>
              </a:rPr>
              <a:t>Font faces:</a:t>
            </a:r>
            <a:br>
              <a:rPr lang="en-GB" sz="1400" u="sng" noProof="0">
                <a:latin typeface="Equinor Medium" panose="020B0603050302040203" pitchFamily="34" charset="0"/>
              </a:rPr>
            </a:br>
            <a:endParaRPr lang="en-GB" sz="1400" u="sng" noProof="0">
              <a:latin typeface="Equinor Medium" panose="020B0603050302040203" pitchFamily="34" charset="0"/>
            </a:endParaRPr>
          </a:p>
          <a:p>
            <a:r>
              <a:rPr lang="en-GB" sz="1400" noProof="0">
                <a:latin typeface="Equinor Light" panose="020B0303050302040203" pitchFamily="34" charset="0"/>
              </a:rPr>
              <a:t>Equinor Light</a:t>
            </a:r>
          </a:p>
          <a:p>
            <a:r>
              <a:rPr lang="en-GB" sz="1400" i="1" noProof="0">
                <a:latin typeface="Equinor Light" panose="020B0303050302040203" pitchFamily="34" charset="0"/>
              </a:rPr>
              <a:t>Equinor Light Italic</a:t>
            </a:r>
          </a:p>
          <a:p>
            <a:r>
              <a:rPr lang="en-GB" sz="1400" noProof="0">
                <a:latin typeface="Equinor" panose="020B0503050302040203" pitchFamily="34" charset="0"/>
              </a:rPr>
              <a:t>Equinor</a:t>
            </a:r>
            <a:r>
              <a:rPr lang="en-GB" sz="1400" noProof="0">
                <a:latin typeface="Equinor Medium" panose="020B0603050302040203" pitchFamily="34" charset="0"/>
              </a:rPr>
              <a:t> </a:t>
            </a:r>
          </a:p>
          <a:p>
            <a:r>
              <a:rPr lang="en-GB" sz="1400" i="1" noProof="0">
                <a:latin typeface="Equinor" panose="020B0503050302040203" pitchFamily="34" charset="0"/>
              </a:rPr>
              <a:t>Equinor Italic</a:t>
            </a:r>
          </a:p>
          <a:p>
            <a:r>
              <a:rPr lang="en-GB" sz="1400" noProof="0">
                <a:latin typeface="Equinor Medium" panose="020B0603050302040203" pitchFamily="34" charset="0"/>
              </a:rPr>
              <a:t>Equinor Medium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i="1" noProof="0">
                <a:latin typeface="Equinor Medium" panose="020B0603050302040203" pitchFamily="34" charset="0"/>
              </a:rPr>
              <a:t>Equinor Medium Italic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a:latin typeface="Equinor" panose="020B0503050302040203" pitchFamily="34" charset="0"/>
              </a:rPr>
              <a:t>Equinor Bold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1" noProof="0">
                <a:latin typeface="Equinor" panose="020B0503050302040203" pitchFamily="34" charset="0"/>
              </a:rPr>
              <a:t>Equinor Bold Italic</a:t>
            </a:r>
          </a:p>
          <a:p>
            <a:endParaRPr lang="en-GB" noProof="0">
              <a:latin typeface="Equinor Medium" panose="020B0603050302040203" pitchFamily="34" charset="0"/>
            </a:endParaRPr>
          </a:p>
        </p:txBody>
      </p:sp>
      <p:grpSp>
        <p:nvGrpSpPr>
          <p:cNvPr id="28" name="Group 27">
            <a:extLst>
              <a:ext uri="{FF2B5EF4-FFF2-40B4-BE49-F238E27FC236}">
                <a16:creationId xmlns:a16="http://schemas.microsoft.com/office/drawing/2014/main" id="{6E871A84-19A0-4D1E-BC15-ED08483A3D9C}"/>
              </a:ext>
            </a:extLst>
          </p:cNvPr>
          <p:cNvGrpSpPr/>
          <p:nvPr userDrawn="1"/>
        </p:nvGrpSpPr>
        <p:grpSpPr>
          <a:xfrm rot="16200000">
            <a:off x="5311920" y="3858410"/>
            <a:ext cx="155539" cy="3491812"/>
            <a:chOff x="12302028" y="3266863"/>
            <a:chExt cx="155539" cy="3491812"/>
          </a:xfrm>
        </p:grpSpPr>
        <p:sp>
          <p:nvSpPr>
            <p:cNvPr id="29" name="Rectangle 174">
              <a:extLst>
                <a:ext uri="{FF2B5EF4-FFF2-40B4-BE49-F238E27FC236}">
                  <a16:creationId xmlns:a16="http://schemas.microsoft.com/office/drawing/2014/main" id="{A6469B5F-4243-40A6-B790-990F0B7009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0" name="Rectangle 175">
              <a:extLst>
                <a:ext uri="{FF2B5EF4-FFF2-40B4-BE49-F238E27FC236}">
                  <a16:creationId xmlns:a16="http://schemas.microsoft.com/office/drawing/2014/main" id="{600BBC0C-BBF9-4EE3-928D-C9823B9F2D7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1" name="Rectangle 176">
              <a:extLst>
                <a:ext uri="{FF2B5EF4-FFF2-40B4-BE49-F238E27FC236}">
                  <a16:creationId xmlns:a16="http://schemas.microsoft.com/office/drawing/2014/main" id="{AC68E2CA-89F0-4BC3-9D6E-336A804F0869}"/>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2" name="Rectangle 189">
              <a:extLst>
                <a:ext uri="{FF2B5EF4-FFF2-40B4-BE49-F238E27FC236}">
                  <a16:creationId xmlns:a16="http://schemas.microsoft.com/office/drawing/2014/main" id="{E02A70F8-9D1F-487E-856D-F1FB99780EB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3" name="Rectangle 190">
              <a:extLst>
                <a:ext uri="{FF2B5EF4-FFF2-40B4-BE49-F238E27FC236}">
                  <a16:creationId xmlns:a16="http://schemas.microsoft.com/office/drawing/2014/main" id="{9A8CB52E-02BF-474B-BC66-1C1781AECB86}"/>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4" name="Rectangle 191">
              <a:extLst>
                <a:ext uri="{FF2B5EF4-FFF2-40B4-BE49-F238E27FC236}">
                  <a16:creationId xmlns:a16="http://schemas.microsoft.com/office/drawing/2014/main" id="{8D82A21A-FC2A-4320-BCBC-78ED385C486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83">
              <a:extLst>
                <a:ext uri="{FF2B5EF4-FFF2-40B4-BE49-F238E27FC236}">
                  <a16:creationId xmlns:a16="http://schemas.microsoft.com/office/drawing/2014/main" id="{70F6F0D5-E83D-4CFD-885F-C7482095362F}"/>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73">
              <a:extLst>
                <a:ext uri="{FF2B5EF4-FFF2-40B4-BE49-F238E27FC236}">
                  <a16:creationId xmlns:a16="http://schemas.microsoft.com/office/drawing/2014/main" id="{39B7CEC3-F6A5-4240-8C5C-10FBBF13F532}"/>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56">
              <a:extLst>
                <a:ext uri="{FF2B5EF4-FFF2-40B4-BE49-F238E27FC236}">
                  <a16:creationId xmlns:a16="http://schemas.microsoft.com/office/drawing/2014/main" id="{8E7FBAAD-8890-468C-A8FD-6B9BED67FE4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57">
              <a:extLst>
                <a:ext uri="{FF2B5EF4-FFF2-40B4-BE49-F238E27FC236}">
                  <a16:creationId xmlns:a16="http://schemas.microsoft.com/office/drawing/2014/main" id="{7B72734F-BDCF-47BE-AABE-473B29601546}"/>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158">
              <a:extLst>
                <a:ext uri="{FF2B5EF4-FFF2-40B4-BE49-F238E27FC236}">
                  <a16:creationId xmlns:a16="http://schemas.microsoft.com/office/drawing/2014/main" id="{01F224CA-86A3-44F8-B75A-B947B2A54F2A}"/>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0" name="Rectangle 156">
              <a:extLst>
                <a:ext uri="{FF2B5EF4-FFF2-40B4-BE49-F238E27FC236}">
                  <a16:creationId xmlns:a16="http://schemas.microsoft.com/office/drawing/2014/main" id="{9905F69B-B78B-4A18-A906-D8EE9CAA2507}"/>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1" name="Rectangle 157">
              <a:extLst>
                <a:ext uri="{FF2B5EF4-FFF2-40B4-BE49-F238E27FC236}">
                  <a16:creationId xmlns:a16="http://schemas.microsoft.com/office/drawing/2014/main" id="{AA8DBFA5-31AA-4EF6-8037-2C36B371594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58">
              <a:extLst>
                <a:ext uri="{FF2B5EF4-FFF2-40B4-BE49-F238E27FC236}">
                  <a16:creationId xmlns:a16="http://schemas.microsoft.com/office/drawing/2014/main" id="{675CE97D-1218-4E59-9398-3EA850E1587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74">
              <a:extLst>
                <a:ext uri="{FF2B5EF4-FFF2-40B4-BE49-F238E27FC236}">
                  <a16:creationId xmlns:a16="http://schemas.microsoft.com/office/drawing/2014/main" id="{75E88C9B-D637-42F4-9FB1-C45212B56901}"/>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75">
              <a:extLst>
                <a:ext uri="{FF2B5EF4-FFF2-40B4-BE49-F238E27FC236}">
                  <a16:creationId xmlns:a16="http://schemas.microsoft.com/office/drawing/2014/main" id="{819952C0-9780-45D8-ABC4-25A4558E2675}"/>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76">
              <a:extLst>
                <a:ext uri="{FF2B5EF4-FFF2-40B4-BE49-F238E27FC236}">
                  <a16:creationId xmlns:a16="http://schemas.microsoft.com/office/drawing/2014/main" id="{A4645481-7B55-4021-A1B1-5D2DF5873830}"/>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173">
              <a:extLst>
                <a:ext uri="{FF2B5EF4-FFF2-40B4-BE49-F238E27FC236}">
                  <a16:creationId xmlns:a16="http://schemas.microsoft.com/office/drawing/2014/main" id="{FE7694C8-5630-4885-B954-1E89C1C1AF7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996E59B1-2D41-426D-8587-E54D85D99797}"/>
              </a:ext>
            </a:extLst>
          </p:cNvPr>
          <p:cNvGrpSpPr/>
          <p:nvPr userDrawn="1"/>
        </p:nvGrpSpPr>
        <p:grpSpPr>
          <a:xfrm>
            <a:off x="3617016" y="2165024"/>
            <a:ext cx="3556369" cy="407815"/>
            <a:chOff x="4357445" y="2779972"/>
            <a:chExt cx="3556369" cy="407815"/>
          </a:xfrm>
        </p:grpSpPr>
        <p:sp>
          <p:nvSpPr>
            <p:cNvPr id="11" name="Rectangle 10">
              <a:extLst>
                <a:ext uri="{FF2B5EF4-FFF2-40B4-BE49-F238E27FC236}">
                  <a16:creationId xmlns:a16="http://schemas.microsoft.com/office/drawing/2014/main" id="{F04705C9-8233-4EFA-BFE5-4958D3DD768C}"/>
                </a:ext>
              </a:extLst>
            </p:cNvPr>
            <p:cNvSpPr/>
            <p:nvPr userDrawn="1"/>
          </p:nvSpPr>
          <p:spPr>
            <a:xfrm>
              <a:off x="4357445" y="2779972"/>
              <a:ext cx="294046" cy="407815"/>
            </a:xfrm>
            <a:prstGeom prst="rect">
              <a:avLst/>
            </a:prstGeom>
            <a:solidFill>
              <a:srgbClr val="243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1</a:t>
              </a:r>
            </a:p>
          </p:txBody>
        </p:sp>
        <p:sp>
          <p:nvSpPr>
            <p:cNvPr id="47" name="Rectangle 46">
              <a:extLst>
                <a:ext uri="{FF2B5EF4-FFF2-40B4-BE49-F238E27FC236}">
                  <a16:creationId xmlns:a16="http://schemas.microsoft.com/office/drawing/2014/main" id="{463B42E7-FFF7-4300-856A-8BD9CD8B5BDD}"/>
                </a:ext>
              </a:extLst>
            </p:cNvPr>
            <p:cNvSpPr/>
            <p:nvPr userDrawn="1"/>
          </p:nvSpPr>
          <p:spPr>
            <a:xfrm>
              <a:off x="4655465" y="2779972"/>
              <a:ext cx="294046" cy="407815"/>
            </a:xfrm>
            <a:prstGeom prst="rect">
              <a:avLst/>
            </a:prstGeom>
            <a:solidFill>
              <a:srgbClr val="657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2</a:t>
              </a:r>
            </a:p>
          </p:txBody>
        </p:sp>
        <p:sp>
          <p:nvSpPr>
            <p:cNvPr id="48" name="Rectangle 47">
              <a:extLst>
                <a:ext uri="{FF2B5EF4-FFF2-40B4-BE49-F238E27FC236}">
                  <a16:creationId xmlns:a16="http://schemas.microsoft.com/office/drawing/2014/main" id="{1EF10E8E-8189-4124-A424-DD74D91DF360}"/>
                </a:ext>
              </a:extLst>
            </p:cNvPr>
            <p:cNvSpPr/>
            <p:nvPr userDrawn="1"/>
          </p:nvSpPr>
          <p:spPr>
            <a:xfrm>
              <a:off x="4953484" y="2779972"/>
              <a:ext cx="294046" cy="407815"/>
            </a:xfrm>
            <a:prstGeom prst="rect">
              <a:avLst/>
            </a:prstGeom>
            <a:solidFill>
              <a:srgbClr val="919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3</a:t>
              </a:r>
            </a:p>
          </p:txBody>
        </p:sp>
        <p:sp>
          <p:nvSpPr>
            <p:cNvPr id="49" name="Rectangle 48">
              <a:extLst>
                <a:ext uri="{FF2B5EF4-FFF2-40B4-BE49-F238E27FC236}">
                  <a16:creationId xmlns:a16="http://schemas.microsoft.com/office/drawing/2014/main" id="{04F21D61-68B1-4BFF-BD7D-C67850210BE1}"/>
                </a:ext>
              </a:extLst>
            </p:cNvPr>
            <p:cNvSpPr/>
            <p:nvPr userDrawn="1"/>
          </p:nvSpPr>
          <p:spPr>
            <a:xfrm>
              <a:off x="5247531" y="2779972"/>
              <a:ext cx="294046" cy="407815"/>
            </a:xfrm>
            <a:prstGeom prst="rect">
              <a:avLst/>
            </a:prstGeom>
            <a:solidFill>
              <a:srgbClr val="BDC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4</a:t>
              </a:r>
            </a:p>
          </p:txBody>
        </p:sp>
        <p:sp>
          <p:nvSpPr>
            <p:cNvPr id="50" name="Rectangle 49">
              <a:extLst>
                <a:ext uri="{FF2B5EF4-FFF2-40B4-BE49-F238E27FC236}">
                  <a16:creationId xmlns:a16="http://schemas.microsoft.com/office/drawing/2014/main" id="{8C3A6A54-D5DD-4D52-9BDB-5895ED526705}"/>
                </a:ext>
              </a:extLst>
            </p:cNvPr>
            <p:cNvSpPr/>
            <p:nvPr userDrawn="1"/>
          </p:nvSpPr>
          <p:spPr>
            <a:xfrm>
              <a:off x="5541577" y="2779972"/>
              <a:ext cx="294046" cy="407815"/>
            </a:xfrm>
            <a:prstGeom prst="rect">
              <a:avLst/>
            </a:prstGeom>
            <a:solidFill>
              <a:srgbClr val="D5E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5</a:t>
              </a:r>
            </a:p>
          </p:txBody>
        </p:sp>
        <p:sp>
          <p:nvSpPr>
            <p:cNvPr id="51" name="Rectangle 50">
              <a:extLst>
                <a:ext uri="{FF2B5EF4-FFF2-40B4-BE49-F238E27FC236}">
                  <a16:creationId xmlns:a16="http://schemas.microsoft.com/office/drawing/2014/main" id="{9574463D-DD8A-4041-88D0-11A5765A8A92}"/>
                </a:ext>
              </a:extLst>
            </p:cNvPr>
            <p:cNvSpPr/>
            <p:nvPr userDrawn="1"/>
          </p:nvSpPr>
          <p:spPr>
            <a:xfrm>
              <a:off x="5835623" y="2779972"/>
              <a:ext cx="294046" cy="407815"/>
            </a:xfrm>
            <a:prstGeom prst="rect">
              <a:avLst/>
            </a:prstGeom>
            <a:solidFill>
              <a:srgbClr val="EA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6</a:t>
              </a:r>
            </a:p>
          </p:txBody>
        </p:sp>
        <p:sp>
          <p:nvSpPr>
            <p:cNvPr id="52" name="Rectangle 51">
              <a:extLst>
                <a:ext uri="{FF2B5EF4-FFF2-40B4-BE49-F238E27FC236}">
                  <a16:creationId xmlns:a16="http://schemas.microsoft.com/office/drawing/2014/main" id="{8AC9ECC7-33D3-43AA-AB06-76A3CCD8EC9B}"/>
                </a:ext>
              </a:extLst>
            </p:cNvPr>
            <p:cNvSpPr/>
            <p:nvPr userDrawn="1"/>
          </p:nvSpPr>
          <p:spPr>
            <a:xfrm>
              <a:off x="6137616" y="2779972"/>
              <a:ext cx="294046" cy="407815"/>
            </a:xfrm>
            <a:prstGeom prst="rect">
              <a:avLst/>
            </a:prstGeom>
            <a:solidFill>
              <a:srgbClr val="007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7</a:t>
              </a:r>
            </a:p>
          </p:txBody>
        </p:sp>
        <p:sp>
          <p:nvSpPr>
            <p:cNvPr id="53" name="Rectangle 52">
              <a:extLst>
                <a:ext uri="{FF2B5EF4-FFF2-40B4-BE49-F238E27FC236}">
                  <a16:creationId xmlns:a16="http://schemas.microsoft.com/office/drawing/2014/main" id="{60E154BD-7746-40E4-80EB-16FFAEFE6F2F}"/>
                </a:ext>
              </a:extLst>
            </p:cNvPr>
            <p:cNvSpPr/>
            <p:nvPr userDrawn="1"/>
          </p:nvSpPr>
          <p:spPr>
            <a:xfrm>
              <a:off x="6435636" y="2779972"/>
              <a:ext cx="294046" cy="407815"/>
            </a:xfrm>
            <a:prstGeom prst="rect">
              <a:avLst/>
            </a:prstGeom>
            <a:solidFill>
              <a:srgbClr val="4C9B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8</a:t>
              </a:r>
            </a:p>
          </p:txBody>
        </p:sp>
        <p:sp>
          <p:nvSpPr>
            <p:cNvPr id="54" name="Rectangle 53">
              <a:extLst>
                <a:ext uri="{FF2B5EF4-FFF2-40B4-BE49-F238E27FC236}">
                  <a16:creationId xmlns:a16="http://schemas.microsoft.com/office/drawing/2014/main" id="{2752B7B9-3C66-4D77-8549-1A79AF722C79}"/>
                </a:ext>
              </a:extLst>
            </p:cNvPr>
            <p:cNvSpPr/>
            <p:nvPr userDrawn="1"/>
          </p:nvSpPr>
          <p:spPr>
            <a:xfrm>
              <a:off x="6733656" y="2779972"/>
              <a:ext cx="294046" cy="407815"/>
            </a:xfrm>
            <a:prstGeom prst="rect">
              <a:avLst/>
            </a:prstGeom>
            <a:solidFill>
              <a:srgbClr val="7FB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9</a:t>
              </a:r>
            </a:p>
          </p:txBody>
        </p:sp>
        <p:sp>
          <p:nvSpPr>
            <p:cNvPr id="55" name="Rectangle 54">
              <a:extLst>
                <a:ext uri="{FF2B5EF4-FFF2-40B4-BE49-F238E27FC236}">
                  <a16:creationId xmlns:a16="http://schemas.microsoft.com/office/drawing/2014/main" id="{DE62ED66-1584-4F25-A214-7BAA4F6C7392}"/>
                </a:ext>
              </a:extLst>
            </p:cNvPr>
            <p:cNvSpPr/>
            <p:nvPr userDrawn="1"/>
          </p:nvSpPr>
          <p:spPr>
            <a:xfrm>
              <a:off x="7027702" y="2779972"/>
              <a:ext cx="294046" cy="407815"/>
            </a:xfrm>
            <a:prstGeom prst="rect">
              <a:avLst/>
            </a:prstGeom>
            <a:solidFill>
              <a:srgbClr val="B2D4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10</a:t>
              </a:r>
            </a:p>
          </p:txBody>
        </p:sp>
        <p:sp>
          <p:nvSpPr>
            <p:cNvPr id="56" name="Rectangle 55">
              <a:extLst>
                <a:ext uri="{FF2B5EF4-FFF2-40B4-BE49-F238E27FC236}">
                  <a16:creationId xmlns:a16="http://schemas.microsoft.com/office/drawing/2014/main" id="{0600CF2B-0C53-479D-9F2D-741B657C20BA}"/>
                </a:ext>
              </a:extLst>
            </p:cNvPr>
            <p:cNvSpPr/>
            <p:nvPr userDrawn="1"/>
          </p:nvSpPr>
          <p:spPr>
            <a:xfrm>
              <a:off x="7325721" y="2779972"/>
              <a:ext cx="294046" cy="407815"/>
            </a:xfrm>
            <a:prstGeom prst="rect">
              <a:avLst/>
            </a:prstGeom>
            <a:solidFill>
              <a:srgbClr val="E6F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11</a:t>
              </a:r>
            </a:p>
          </p:txBody>
        </p:sp>
        <p:sp>
          <p:nvSpPr>
            <p:cNvPr id="57" name="Rectangle 56">
              <a:extLst>
                <a:ext uri="{FF2B5EF4-FFF2-40B4-BE49-F238E27FC236}">
                  <a16:creationId xmlns:a16="http://schemas.microsoft.com/office/drawing/2014/main" id="{B1827E3A-11BD-4523-83FF-5B19150BD40F}"/>
                </a:ext>
              </a:extLst>
            </p:cNvPr>
            <p:cNvSpPr/>
            <p:nvPr userDrawn="1"/>
          </p:nvSpPr>
          <p:spPr>
            <a:xfrm>
              <a:off x="7619768" y="2779972"/>
              <a:ext cx="294046" cy="407815"/>
            </a:xfrm>
            <a:prstGeom prst="rect">
              <a:avLst/>
            </a:prstGeom>
            <a:solidFill>
              <a:srgbClr val="F2F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12</a:t>
              </a:r>
            </a:p>
          </p:txBody>
        </p:sp>
      </p:grpSp>
      <p:grpSp>
        <p:nvGrpSpPr>
          <p:cNvPr id="76" name="Group 75">
            <a:extLst>
              <a:ext uri="{FF2B5EF4-FFF2-40B4-BE49-F238E27FC236}">
                <a16:creationId xmlns:a16="http://schemas.microsoft.com/office/drawing/2014/main" id="{404F7436-ACC1-45EB-80E4-774DE526873D}"/>
              </a:ext>
            </a:extLst>
          </p:cNvPr>
          <p:cNvGrpSpPr/>
          <p:nvPr userDrawn="1"/>
        </p:nvGrpSpPr>
        <p:grpSpPr>
          <a:xfrm>
            <a:off x="3643783" y="3662464"/>
            <a:ext cx="3560064" cy="407815"/>
            <a:chOff x="4357445" y="3813575"/>
            <a:chExt cx="3560064" cy="407815"/>
          </a:xfrm>
        </p:grpSpPr>
        <p:sp>
          <p:nvSpPr>
            <p:cNvPr id="58" name="Rectangle 57">
              <a:extLst>
                <a:ext uri="{FF2B5EF4-FFF2-40B4-BE49-F238E27FC236}">
                  <a16:creationId xmlns:a16="http://schemas.microsoft.com/office/drawing/2014/main" id="{0E61277A-BB2B-4C10-98B1-130C7C740446}"/>
                </a:ext>
              </a:extLst>
            </p:cNvPr>
            <p:cNvSpPr/>
            <p:nvPr userDrawn="1"/>
          </p:nvSpPr>
          <p:spPr>
            <a:xfrm>
              <a:off x="4357445" y="3813575"/>
              <a:ext cx="294046" cy="407815"/>
            </a:xfrm>
            <a:prstGeom prst="rect">
              <a:avLst/>
            </a:prstGeom>
            <a:solidFill>
              <a:srgbClr val="243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1</a:t>
              </a:r>
            </a:p>
          </p:txBody>
        </p:sp>
        <p:sp>
          <p:nvSpPr>
            <p:cNvPr id="59" name="Rectangle 58">
              <a:extLst>
                <a:ext uri="{FF2B5EF4-FFF2-40B4-BE49-F238E27FC236}">
                  <a16:creationId xmlns:a16="http://schemas.microsoft.com/office/drawing/2014/main" id="{278926F9-C626-4057-82BE-D650FD72246A}"/>
                </a:ext>
              </a:extLst>
            </p:cNvPr>
            <p:cNvSpPr/>
            <p:nvPr userDrawn="1"/>
          </p:nvSpPr>
          <p:spPr>
            <a:xfrm>
              <a:off x="4951267" y="3813575"/>
              <a:ext cx="294046" cy="407815"/>
            </a:xfrm>
            <a:prstGeom prst="rect">
              <a:avLst/>
            </a:prstGeom>
            <a:solidFill>
              <a:srgbClr val="657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3</a:t>
              </a:r>
            </a:p>
          </p:txBody>
        </p:sp>
        <p:sp>
          <p:nvSpPr>
            <p:cNvPr id="60" name="Rectangle 59">
              <a:extLst>
                <a:ext uri="{FF2B5EF4-FFF2-40B4-BE49-F238E27FC236}">
                  <a16:creationId xmlns:a16="http://schemas.microsoft.com/office/drawing/2014/main" id="{E5B3F980-A17D-44DB-9AE3-CDA5CA5C2552}"/>
                </a:ext>
              </a:extLst>
            </p:cNvPr>
            <p:cNvSpPr/>
            <p:nvPr userDrawn="1"/>
          </p:nvSpPr>
          <p:spPr>
            <a:xfrm>
              <a:off x="5545089" y="3813575"/>
              <a:ext cx="294046" cy="407815"/>
            </a:xfrm>
            <a:prstGeom prst="rect">
              <a:avLst/>
            </a:prstGeom>
            <a:solidFill>
              <a:srgbClr val="919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5</a:t>
              </a:r>
            </a:p>
          </p:txBody>
        </p:sp>
        <p:sp>
          <p:nvSpPr>
            <p:cNvPr id="61" name="Rectangle 60">
              <a:extLst>
                <a:ext uri="{FF2B5EF4-FFF2-40B4-BE49-F238E27FC236}">
                  <a16:creationId xmlns:a16="http://schemas.microsoft.com/office/drawing/2014/main" id="{727DF08E-31B7-45C9-AA91-8F83C413897F}"/>
                </a:ext>
              </a:extLst>
            </p:cNvPr>
            <p:cNvSpPr/>
            <p:nvPr userDrawn="1"/>
          </p:nvSpPr>
          <p:spPr>
            <a:xfrm>
              <a:off x="7623463" y="3813575"/>
              <a:ext cx="294046" cy="407815"/>
            </a:xfrm>
            <a:prstGeom prst="rect">
              <a:avLst/>
            </a:prstGeom>
            <a:solidFill>
              <a:srgbClr val="BDC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12</a:t>
              </a:r>
            </a:p>
          </p:txBody>
        </p:sp>
        <p:sp>
          <p:nvSpPr>
            <p:cNvPr id="62" name="Rectangle 61">
              <a:extLst>
                <a:ext uri="{FF2B5EF4-FFF2-40B4-BE49-F238E27FC236}">
                  <a16:creationId xmlns:a16="http://schemas.microsoft.com/office/drawing/2014/main" id="{27A9CC3F-FD2D-4576-AECE-83F97FF385E8}"/>
                </a:ext>
              </a:extLst>
            </p:cNvPr>
            <p:cNvSpPr/>
            <p:nvPr userDrawn="1"/>
          </p:nvSpPr>
          <p:spPr>
            <a:xfrm>
              <a:off x="4654356" y="3813575"/>
              <a:ext cx="294046" cy="407815"/>
            </a:xfrm>
            <a:prstGeom prst="rect">
              <a:avLst/>
            </a:prstGeom>
            <a:solidFill>
              <a:srgbClr val="D5E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2</a:t>
              </a:r>
            </a:p>
          </p:txBody>
        </p:sp>
        <p:sp>
          <p:nvSpPr>
            <p:cNvPr id="63" name="Rectangle 62">
              <a:extLst>
                <a:ext uri="{FF2B5EF4-FFF2-40B4-BE49-F238E27FC236}">
                  <a16:creationId xmlns:a16="http://schemas.microsoft.com/office/drawing/2014/main" id="{199875B2-76E7-4B71-A1E8-27532C80318F}"/>
                </a:ext>
              </a:extLst>
            </p:cNvPr>
            <p:cNvSpPr/>
            <p:nvPr userDrawn="1"/>
          </p:nvSpPr>
          <p:spPr>
            <a:xfrm>
              <a:off x="5248178" y="3813575"/>
              <a:ext cx="294046" cy="407815"/>
            </a:xfrm>
            <a:prstGeom prst="rect">
              <a:avLst/>
            </a:prstGeom>
            <a:solidFill>
              <a:srgbClr val="EA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4</a:t>
              </a:r>
            </a:p>
          </p:txBody>
        </p:sp>
        <p:sp>
          <p:nvSpPr>
            <p:cNvPr id="64" name="Rectangle 63">
              <a:extLst>
                <a:ext uri="{FF2B5EF4-FFF2-40B4-BE49-F238E27FC236}">
                  <a16:creationId xmlns:a16="http://schemas.microsoft.com/office/drawing/2014/main" id="{B49BE14A-543D-4A32-BC2C-297D45D9C81D}"/>
                </a:ext>
              </a:extLst>
            </p:cNvPr>
            <p:cNvSpPr/>
            <p:nvPr userDrawn="1"/>
          </p:nvSpPr>
          <p:spPr>
            <a:xfrm>
              <a:off x="5842000" y="3813575"/>
              <a:ext cx="294046" cy="407815"/>
            </a:xfrm>
            <a:prstGeom prst="rect">
              <a:avLst/>
            </a:prstGeom>
            <a:solidFill>
              <a:srgbClr val="007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6</a:t>
              </a:r>
            </a:p>
          </p:txBody>
        </p:sp>
        <p:sp>
          <p:nvSpPr>
            <p:cNvPr id="65" name="Rectangle 64">
              <a:extLst>
                <a:ext uri="{FF2B5EF4-FFF2-40B4-BE49-F238E27FC236}">
                  <a16:creationId xmlns:a16="http://schemas.microsoft.com/office/drawing/2014/main" id="{820AF967-0EFC-4753-8365-71DDCBCCD1BF}"/>
                </a:ext>
              </a:extLst>
            </p:cNvPr>
            <p:cNvSpPr/>
            <p:nvPr userDrawn="1"/>
          </p:nvSpPr>
          <p:spPr>
            <a:xfrm>
              <a:off x="6138911" y="3813575"/>
              <a:ext cx="294046" cy="407815"/>
            </a:xfrm>
            <a:prstGeom prst="rect">
              <a:avLst/>
            </a:prstGeom>
            <a:solidFill>
              <a:srgbClr val="4C9B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7</a:t>
              </a:r>
            </a:p>
          </p:txBody>
        </p:sp>
        <p:sp>
          <p:nvSpPr>
            <p:cNvPr id="66" name="Rectangle 65">
              <a:extLst>
                <a:ext uri="{FF2B5EF4-FFF2-40B4-BE49-F238E27FC236}">
                  <a16:creationId xmlns:a16="http://schemas.microsoft.com/office/drawing/2014/main" id="{373C60FF-929C-43DA-BE7F-25A20D3C2F77}"/>
                </a:ext>
              </a:extLst>
            </p:cNvPr>
            <p:cNvSpPr/>
            <p:nvPr userDrawn="1"/>
          </p:nvSpPr>
          <p:spPr>
            <a:xfrm>
              <a:off x="6435822" y="3813575"/>
              <a:ext cx="294046" cy="407815"/>
            </a:xfrm>
            <a:prstGeom prst="rect">
              <a:avLst/>
            </a:prstGeom>
            <a:solidFill>
              <a:srgbClr val="7FB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8</a:t>
              </a:r>
            </a:p>
          </p:txBody>
        </p:sp>
        <p:sp>
          <p:nvSpPr>
            <p:cNvPr id="67" name="Rectangle 66">
              <a:extLst>
                <a:ext uri="{FF2B5EF4-FFF2-40B4-BE49-F238E27FC236}">
                  <a16:creationId xmlns:a16="http://schemas.microsoft.com/office/drawing/2014/main" id="{FAB2EA6B-7912-467E-979D-3590260E8003}"/>
                </a:ext>
              </a:extLst>
            </p:cNvPr>
            <p:cNvSpPr/>
            <p:nvPr userDrawn="1"/>
          </p:nvSpPr>
          <p:spPr>
            <a:xfrm>
              <a:off x="7029644" y="3813575"/>
              <a:ext cx="294046" cy="407815"/>
            </a:xfrm>
            <a:prstGeom prst="rect">
              <a:avLst/>
            </a:prstGeom>
            <a:solidFill>
              <a:srgbClr val="B2D4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10</a:t>
              </a:r>
            </a:p>
          </p:txBody>
        </p:sp>
        <p:sp>
          <p:nvSpPr>
            <p:cNvPr id="68" name="Rectangle 67">
              <a:extLst>
                <a:ext uri="{FF2B5EF4-FFF2-40B4-BE49-F238E27FC236}">
                  <a16:creationId xmlns:a16="http://schemas.microsoft.com/office/drawing/2014/main" id="{38D3EE77-4EFB-4806-BA1D-B3F98E59234E}"/>
                </a:ext>
              </a:extLst>
            </p:cNvPr>
            <p:cNvSpPr/>
            <p:nvPr userDrawn="1"/>
          </p:nvSpPr>
          <p:spPr>
            <a:xfrm>
              <a:off x="6732733" y="3813575"/>
              <a:ext cx="294046" cy="407815"/>
            </a:xfrm>
            <a:prstGeom prst="rect">
              <a:avLst/>
            </a:prstGeom>
            <a:solidFill>
              <a:srgbClr val="E6F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9</a:t>
              </a:r>
            </a:p>
          </p:txBody>
        </p:sp>
        <p:sp>
          <p:nvSpPr>
            <p:cNvPr id="69" name="Rectangle 68">
              <a:extLst>
                <a:ext uri="{FF2B5EF4-FFF2-40B4-BE49-F238E27FC236}">
                  <a16:creationId xmlns:a16="http://schemas.microsoft.com/office/drawing/2014/main" id="{C89D4522-7A82-43B4-AA80-E65EE4E54DE0}"/>
                </a:ext>
              </a:extLst>
            </p:cNvPr>
            <p:cNvSpPr/>
            <p:nvPr userDrawn="1"/>
          </p:nvSpPr>
          <p:spPr>
            <a:xfrm>
              <a:off x="7326555" y="3813575"/>
              <a:ext cx="294046" cy="407815"/>
            </a:xfrm>
            <a:prstGeom prst="rect">
              <a:avLst/>
            </a:prstGeom>
            <a:solidFill>
              <a:srgbClr val="F2F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11</a:t>
              </a:r>
            </a:p>
          </p:txBody>
        </p:sp>
      </p:grpSp>
      <p:sp>
        <p:nvSpPr>
          <p:cNvPr id="72" name="Rectangle 71">
            <a:extLst>
              <a:ext uri="{FF2B5EF4-FFF2-40B4-BE49-F238E27FC236}">
                <a16:creationId xmlns:a16="http://schemas.microsoft.com/office/drawing/2014/main" id="{A7F6FDD4-8CAB-45D1-8987-DF0CB3DE6E4F}"/>
              </a:ext>
            </a:extLst>
          </p:cNvPr>
          <p:cNvSpPr/>
          <p:nvPr userDrawn="1"/>
        </p:nvSpPr>
        <p:spPr>
          <a:xfrm>
            <a:off x="3512915" y="1648763"/>
            <a:ext cx="2510624" cy="307777"/>
          </a:xfrm>
          <a:prstGeom prst="rect">
            <a:avLst/>
          </a:prstGeom>
        </p:spPr>
        <p:txBody>
          <a:bodyPr wrap="none">
            <a:spAutoFit/>
          </a:bodyPr>
          <a:lstStyle/>
          <a:p>
            <a:r>
              <a:rPr kumimoji="0" lang="en-GB" sz="1400" b="0" i="0" u="sng" strike="noStrike" kern="1200" cap="none" spc="0" normalizeH="0" baseline="0" noProof="0" err="1">
                <a:ln>
                  <a:noFill/>
                </a:ln>
                <a:solidFill>
                  <a:prstClr val="black"/>
                </a:solidFill>
                <a:effectLst/>
                <a:uLnTx/>
                <a:uFillTx/>
                <a:latin typeface="Equinor Medium" panose="020B0603050302040203" pitchFamily="34" charset="0"/>
                <a:ea typeface="+mn-ea"/>
                <a:cs typeface="+mn-cs"/>
              </a:rPr>
              <a:t>Color</a:t>
            </a:r>
            <a:r>
              <a:rPr kumimoji="0" lang="en-GB" sz="1400" b="0" i="0" u="sng" strike="noStrike" kern="1200" cap="none" spc="0" normalizeH="0" baseline="0" noProof="0">
                <a:ln>
                  <a:noFill/>
                </a:ln>
                <a:solidFill>
                  <a:prstClr val="black"/>
                </a:solidFill>
                <a:effectLst/>
                <a:uLnTx/>
                <a:uFillTx/>
                <a:latin typeface="Equinor Medium" panose="020B0603050302040203" pitchFamily="34" charset="0"/>
                <a:ea typeface="+mn-ea"/>
                <a:cs typeface="+mn-cs"/>
              </a:rPr>
              <a:t> combination for charts:</a:t>
            </a:r>
            <a:endParaRPr lang="en-GB" noProof="0"/>
          </a:p>
        </p:txBody>
      </p:sp>
      <p:sp>
        <p:nvSpPr>
          <p:cNvPr id="73" name="Rectangle 72">
            <a:extLst>
              <a:ext uri="{FF2B5EF4-FFF2-40B4-BE49-F238E27FC236}">
                <a16:creationId xmlns:a16="http://schemas.microsoft.com/office/drawing/2014/main" id="{2524B282-9056-4A2C-A336-CB6C1BD3E4D4}"/>
              </a:ext>
            </a:extLst>
          </p:cNvPr>
          <p:cNvSpPr/>
          <p:nvPr userDrawn="1"/>
        </p:nvSpPr>
        <p:spPr>
          <a:xfrm>
            <a:off x="3549306" y="3278965"/>
            <a:ext cx="4121641" cy="307777"/>
          </a:xfrm>
          <a:prstGeom prst="rect">
            <a:avLst/>
          </a:prstGeom>
        </p:spPr>
        <p:txBody>
          <a:bodyPr wrap="none">
            <a:spAutoFit/>
          </a:bodyPr>
          <a:lstStyle/>
          <a:p>
            <a:r>
              <a:rPr kumimoji="0" lang="en-GB" sz="1400" b="0" i="0" u="sng" strike="noStrike" kern="1200" cap="none" spc="0" normalizeH="0" baseline="0" noProof="0">
                <a:ln>
                  <a:noFill/>
                </a:ln>
                <a:solidFill>
                  <a:prstClr val="black"/>
                </a:solidFill>
                <a:effectLst/>
                <a:uLnTx/>
                <a:uFillTx/>
                <a:latin typeface="Equinor Medium" panose="020B0603050302040203" pitchFamily="34" charset="0"/>
                <a:ea typeface="+mn-ea"/>
                <a:cs typeface="+mn-cs"/>
              </a:rPr>
              <a:t>Reorder the </a:t>
            </a:r>
            <a:r>
              <a:rPr kumimoji="0" lang="en-GB" sz="1400" b="0" i="0" u="sng" strike="noStrike" kern="1200" cap="none" spc="0" normalizeH="0" baseline="0" noProof="0" err="1">
                <a:ln>
                  <a:noFill/>
                </a:ln>
                <a:solidFill>
                  <a:prstClr val="black"/>
                </a:solidFill>
                <a:effectLst/>
                <a:uLnTx/>
                <a:uFillTx/>
                <a:latin typeface="Equinor Medium" panose="020B0603050302040203" pitchFamily="34" charset="0"/>
                <a:ea typeface="+mn-ea"/>
                <a:cs typeface="+mn-cs"/>
              </a:rPr>
              <a:t>colors</a:t>
            </a:r>
            <a:r>
              <a:rPr kumimoji="0" lang="en-GB" sz="1400" b="0" i="0" u="sng" strike="noStrike" kern="1200" cap="none" spc="0" normalizeH="0" baseline="0" noProof="0">
                <a:ln>
                  <a:noFill/>
                </a:ln>
                <a:solidFill>
                  <a:prstClr val="black"/>
                </a:solidFill>
                <a:effectLst/>
                <a:uLnTx/>
                <a:uFillTx/>
                <a:latin typeface="Equinor Medium" panose="020B0603050302040203" pitchFamily="34" charset="0"/>
                <a:ea typeface="+mn-ea"/>
                <a:cs typeface="+mn-cs"/>
              </a:rPr>
              <a:t> when you need more contrast:</a:t>
            </a:r>
            <a:endParaRPr lang="en-GB" noProof="0"/>
          </a:p>
        </p:txBody>
      </p:sp>
      <p:sp>
        <p:nvSpPr>
          <p:cNvPr id="74" name="Rectangle 73">
            <a:extLst>
              <a:ext uri="{FF2B5EF4-FFF2-40B4-BE49-F238E27FC236}">
                <a16:creationId xmlns:a16="http://schemas.microsoft.com/office/drawing/2014/main" id="{2EA7B77E-5A74-4FC7-8B9E-E878C71F3FAB}"/>
              </a:ext>
            </a:extLst>
          </p:cNvPr>
          <p:cNvSpPr/>
          <p:nvPr userDrawn="1"/>
        </p:nvSpPr>
        <p:spPr>
          <a:xfrm>
            <a:off x="3551946" y="4683409"/>
            <a:ext cx="3983783" cy="307777"/>
          </a:xfrm>
          <a:prstGeom prst="rect">
            <a:avLst/>
          </a:prstGeom>
        </p:spPr>
        <p:txBody>
          <a:bodyPr wrap="none">
            <a:spAutoFit/>
          </a:bodyPr>
          <a:lstStyle/>
          <a:p>
            <a:r>
              <a:rPr kumimoji="0" lang="en-GB" sz="1400" b="0" i="0" u="sng" strike="noStrike" kern="1200" cap="none" spc="0" normalizeH="0" baseline="0" noProof="0">
                <a:ln>
                  <a:noFill/>
                </a:ln>
                <a:solidFill>
                  <a:prstClr val="black"/>
                </a:solidFill>
                <a:effectLst/>
                <a:uLnTx/>
                <a:uFillTx/>
                <a:latin typeface="Equinor Medium" panose="020B0603050302040203" pitchFamily="34" charset="0"/>
                <a:ea typeface="+mn-ea"/>
                <a:cs typeface="+mn-cs"/>
              </a:rPr>
              <a:t>Different tints to use on charts and infographics:</a:t>
            </a:r>
            <a:endParaRPr lang="en-GB" noProof="0"/>
          </a:p>
        </p:txBody>
      </p:sp>
      <p:grpSp>
        <p:nvGrpSpPr>
          <p:cNvPr id="78" name="Group 77">
            <a:extLst>
              <a:ext uri="{FF2B5EF4-FFF2-40B4-BE49-F238E27FC236}">
                <a16:creationId xmlns:a16="http://schemas.microsoft.com/office/drawing/2014/main" id="{C6632EE5-9A9D-459E-A254-E25220CD72D7}"/>
              </a:ext>
            </a:extLst>
          </p:cNvPr>
          <p:cNvGrpSpPr/>
          <p:nvPr userDrawn="1"/>
        </p:nvGrpSpPr>
        <p:grpSpPr>
          <a:xfrm rot="16200000">
            <a:off x="4320578" y="4504301"/>
            <a:ext cx="155539" cy="1509130"/>
            <a:chOff x="12302028" y="154594"/>
            <a:chExt cx="155539" cy="1509130"/>
          </a:xfrm>
        </p:grpSpPr>
        <p:sp>
          <p:nvSpPr>
            <p:cNvPr id="79" name="Rectangle 188">
              <a:extLst>
                <a:ext uri="{FF2B5EF4-FFF2-40B4-BE49-F238E27FC236}">
                  <a16:creationId xmlns:a16="http://schemas.microsoft.com/office/drawing/2014/main" id="{93B98694-5CDD-44CA-A397-394D522D6FAE}"/>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DEB1628A-A422-42DB-BCA4-023804DEBDB6}"/>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4E526B04-FE6E-4703-8265-93E819C834F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40E543F4-74C9-4458-9288-2D986D5CBDF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2">
              <a:extLst>
                <a:ext uri="{FF2B5EF4-FFF2-40B4-BE49-F238E27FC236}">
                  <a16:creationId xmlns:a16="http://schemas.microsoft.com/office/drawing/2014/main" id="{AED80F77-9904-4F82-AA14-76102624F12F}"/>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31">
              <a:extLst>
                <a:ext uri="{FF2B5EF4-FFF2-40B4-BE49-F238E27FC236}">
                  <a16:creationId xmlns:a16="http://schemas.microsoft.com/office/drawing/2014/main" id="{482395E8-3386-4667-ACF3-CCBC41A88A4C}"/>
                </a:ext>
              </a:extLst>
            </p:cNvPr>
            <p:cNvSpPr/>
            <p:nvPr userDrawn="1"/>
          </p:nvSpPr>
          <p:spPr>
            <a:xfrm>
              <a:off x="12302028" y="381213"/>
              <a:ext cx="155539" cy="1529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33">
              <a:extLst>
                <a:ext uri="{FF2B5EF4-FFF2-40B4-BE49-F238E27FC236}">
                  <a16:creationId xmlns:a16="http://schemas.microsoft.com/office/drawing/2014/main" id="{BF8AC9EE-524A-4EE8-BF85-BA6A56410EC4}"/>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92">
              <a:extLst>
                <a:ext uri="{FF2B5EF4-FFF2-40B4-BE49-F238E27FC236}">
                  <a16:creationId xmlns:a16="http://schemas.microsoft.com/office/drawing/2014/main" id="{73D5C493-2024-4B1E-A927-4E3BF2520F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pic>
        <p:nvPicPr>
          <p:cNvPr id="87" name="Picture 86">
            <a:extLst>
              <a:ext uri="{FF2B5EF4-FFF2-40B4-BE49-F238E27FC236}">
                <a16:creationId xmlns:a16="http://schemas.microsoft.com/office/drawing/2014/main" id="{B18CD131-AFB4-426F-9C86-CECEF6A905D3}"/>
              </a:ext>
            </a:extLst>
          </p:cNvPr>
          <p:cNvPicPr>
            <a:picLocks noChangeAspect="1"/>
          </p:cNvPicPr>
          <p:nvPr userDrawn="1"/>
        </p:nvPicPr>
        <p:blipFill>
          <a:blip r:embed="rId3"/>
          <a:stretch>
            <a:fillRect/>
          </a:stretch>
        </p:blipFill>
        <p:spPr>
          <a:xfrm>
            <a:off x="8456009" y="563402"/>
            <a:ext cx="3521851" cy="5727670"/>
          </a:xfrm>
          <a:prstGeom prst="rect">
            <a:avLst/>
          </a:prstGeom>
        </p:spPr>
      </p:pic>
    </p:spTree>
    <p:extLst>
      <p:ext uri="{BB962C8B-B14F-4D97-AF65-F5344CB8AC3E}">
        <p14:creationId xmlns:p14="http://schemas.microsoft.com/office/powerpoint/2010/main" val="3758912119"/>
      </p:ext>
    </p:extLst>
  </p:cSld>
  <p:clrMap bg1="lt1" tx1="dk1" bg2="lt2" tx2="dk2" accent1="accent1" accent2="accent2" accent3="accent3" accent4="accent4" accent5="accent5" accent6="accent6" hlink="hlink" folHlink="folHlink"/>
  <p:sldLayoutIdLst>
    <p:sldLayoutId id="214748367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55648569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45">
          <p15:clr>
            <a:srgbClr val="F26B43"/>
          </p15:clr>
        </p15:guide>
        <p15:guide id="6" orient="horz" pos="890">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698">
          <p15:clr>
            <a:srgbClr val="F26B43"/>
          </p15:clr>
        </p15:guide>
        <p15:guide id="23" pos="6652">
          <p15:clr>
            <a:srgbClr val="F26B43"/>
          </p15:clr>
        </p15:guide>
        <p15:guide id="24" pos="6131">
          <p15:clr>
            <a:srgbClr val="F26B43"/>
          </p15:clr>
        </p15:guide>
        <p15:guide id="25" pos="6085">
          <p15:clr>
            <a:srgbClr val="F26B43"/>
          </p15:clr>
        </p15:guide>
        <p15:guide id="26" pos="5564">
          <p15:clr>
            <a:srgbClr val="F26B43"/>
          </p15:clr>
        </p15:guide>
        <p15:guide id="27" pos="5518">
          <p15:clr>
            <a:srgbClr val="F26B43"/>
          </p15:clr>
        </p15:guide>
        <p15:guide id="28" pos="4997">
          <p15:clr>
            <a:srgbClr val="F26B43"/>
          </p15:clr>
        </p15:guide>
        <p15:guide id="29" pos="4951">
          <p15:clr>
            <a:srgbClr val="F26B43"/>
          </p15:clr>
        </p15:guide>
        <p15:guide id="30" pos="4430">
          <p15:clr>
            <a:srgbClr val="F26B43"/>
          </p15:clr>
        </p15:guide>
        <p15:guide id="31" pos="4384">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8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65.png"/><Relationship Id="rId5" Type="http://schemas.openxmlformats.org/officeDocument/2006/relationships/image" Target="../media/image37.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74.pn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0.xml"/><Relationship Id="rId5" Type="http://schemas.openxmlformats.org/officeDocument/2006/relationships/image" Target="../media/image78.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10.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hyperlink" Target="http://rhttps/github.com/equinor/team-dogleg" TargetMode="Externa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485A2D5-8E0C-4CE7-B66B-85030A5E4831}"/>
              </a:ext>
            </a:extLst>
          </p:cNvPr>
          <p:cNvSpPr>
            <a:spLocks noGrp="1"/>
          </p:cNvSpPr>
          <p:nvPr>
            <p:ph type="ctrTitle"/>
          </p:nvPr>
        </p:nvSpPr>
        <p:spPr/>
        <p:txBody>
          <a:bodyPr/>
          <a:lstStyle/>
          <a:p>
            <a:r>
              <a:rPr lang="en-GB"/>
              <a:t>Test reinforcement learning for well trajectory automation</a:t>
            </a:r>
          </a:p>
        </p:txBody>
      </p:sp>
      <p:sp>
        <p:nvSpPr>
          <p:cNvPr id="3" name="Undertittel 2">
            <a:extLst>
              <a:ext uri="{FF2B5EF4-FFF2-40B4-BE49-F238E27FC236}">
                <a16:creationId xmlns:a16="http://schemas.microsoft.com/office/drawing/2014/main" id="{1202B5F4-B7FD-43A5-8728-5F00963B0520}"/>
              </a:ext>
            </a:extLst>
          </p:cNvPr>
          <p:cNvSpPr>
            <a:spLocks noGrp="1"/>
          </p:cNvSpPr>
          <p:nvPr>
            <p:ph type="subTitle" idx="1"/>
          </p:nvPr>
        </p:nvSpPr>
        <p:spPr>
          <a:xfrm>
            <a:off x="695325" y="4473574"/>
            <a:ext cx="5335200" cy="1221625"/>
          </a:xfrm>
        </p:spPr>
        <p:txBody>
          <a:bodyPr vert="horz" lIns="0" tIns="0" rIns="0" bIns="0" rtlCol="0" anchor="t">
            <a:noAutofit/>
          </a:bodyPr>
          <a:lstStyle/>
          <a:p>
            <a:r>
              <a:rPr lang="en-GB">
                <a:ea typeface="Verdana"/>
              </a:rPr>
              <a:t>Team Dogleg, Summer internship 2020</a:t>
            </a:r>
            <a:endParaRPr lang="en-GB" spc="0"/>
          </a:p>
        </p:txBody>
      </p:sp>
    </p:spTree>
    <p:extLst>
      <p:ext uri="{BB962C8B-B14F-4D97-AF65-F5344CB8AC3E}">
        <p14:creationId xmlns:p14="http://schemas.microsoft.com/office/powerpoint/2010/main" val="711955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E23BF12-DC8C-4E46-B0C8-C27CB3118760}"/>
              </a:ext>
            </a:extLst>
          </p:cNvPr>
          <p:cNvSpPr>
            <a:spLocks noGrp="1"/>
          </p:cNvSpPr>
          <p:nvPr>
            <p:ph type="title"/>
          </p:nvPr>
        </p:nvSpPr>
        <p:spPr/>
        <p:txBody>
          <a:bodyPr/>
          <a:lstStyle/>
          <a:p>
            <a:r>
              <a:rPr lang="en-GB">
                <a:ea typeface="+mj-lt"/>
                <a:cs typeface="+mj-lt"/>
              </a:rPr>
              <a:t>What is Reinforcement Learning?</a:t>
            </a:r>
            <a:endParaRPr lang="nb-NO">
              <a:ea typeface="+mj-lt"/>
              <a:cs typeface="+mj-lt"/>
            </a:endParaRPr>
          </a:p>
          <a:p>
            <a:endParaRPr lang="nb-NO"/>
          </a:p>
        </p:txBody>
      </p:sp>
      <p:pic>
        <p:nvPicPr>
          <p:cNvPr id="5" name="Bilde 5" descr="Et bilde som inneholder dress, mann, person, klær&#10;&#10;Automatisk generert beskrivelse">
            <a:extLst>
              <a:ext uri="{FF2B5EF4-FFF2-40B4-BE49-F238E27FC236}">
                <a16:creationId xmlns:a16="http://schemas.microsoft.com/office/drawing/2014/main" id="{F22917E1-327F-4DFD-850A-785F86925DB9}"/>
              </a:ext>
            </a:extLst>
          </p:cNvPr>
          <p:cNvPicPr>
            <a:picLocks noGrp="1" noChangeAspect="1"/>
          </p:cNvPicPr>
          <p:nvPr>
            <p:ph idx="1"/>
          </p:nvPr>
        </p:nvPicPr>
        <p:blipFill>
          <a:blip r:embed="rId3"/>
          <a:stretch>
            <a:fillRect/>
          </a:stretch>
        </p:blipFill>
        <p:spPr>
          <a:xfrm>
            <a:off x="2089726" y="1661742"/>
            <a:ext cx="1766455" cy="1766455"/>
          </a:xfrm>
        </p:spPr>
      </p:pic>
      <p:sp>
        <p:nvSpPr>
          <p:cNvPr id="4" name="Plassholder for lysbildenummer 3">
            <a:extLst>
              <a:ext uri="{FF2B5EF4-FFF2-40B4-BE49-F238E27FC236}">
                <a16:creationId xmlns:a16="http://schemas.microsoft.com/office/drawing/2014/main" id="{3DC75B22-52FA-49DB-9E2F-BD96F1A04F17}"/>
              </a:ext>
            </a:extLst>
          </p:cNvPr>
          <p:cNvSpPr>
            <a:spLocks noGrp="1"/>
          </p:cNvSpPr>
          <p:nvPr>
            <p:ph type="sldNum" sz="quarter" idx="12"/>
          </p:nvPr>
        </p:nvSpPr>
        <p:spPr/>
        <p:txBody>
          <a:bodyPr/>
          <a:lstStyle/>
          <a:p>
            <a:fld id="{5D1E5300-FC0F-4317-A193-EF6CE9E6F7B5}" type="slidenum">
              <a:rPr lang="en-GB" smtClean="0"/>
              <a:pPr/>
              <a:t>10</a:t>
            </a:fld>
            <a:r>
              <a:rPr lang="en-GB"/>
              <a:t>  |  </a:t>
            </a:r>
            <a:endParaRPr lang="en-GB" noProof="0"/>
          </a:p>
        </p:txBody>
      </p:sp>
      <p:pic>
        <p:nvPicPr>
          <p:cNvPr id="6" name="Bilde 6">
            <a:extLst>
              <a:ext uri="{FF2B5EF4-FFF2-40B4-BE49-F238E27FC236}">
                <a16:creationId xmlns:a16="http://schemas.microsoft.com/office/drawing/2014/main" id="{6A69837C-A86B-452A-81C1-5AE8F7AEB1BC}"/>
              </a:ext>
            </a:extLst>
          </p:cNvPr>
          <p:cNvPicPr>
            <a:picLocks noChangeAspect="1"/>
          </p:cNvPicPr>
          <p:nvPr/>
        </p:nvPicPr>
        <p:blipFill>
          <a:blip r:embed="rId4"/>
          <a:stretch>
            <a:fillRect/>
          </a:stretch>
        </p:blipFill>
        <p:spPr>
          <a:xfrm flipH="1">
            <a:off x="4774045" y="1668318"/>
            <a:ext cx="1674090" cy="1905000"/>
          </a:xfrm>
          <a:prstGeom prst="rect">
            <a:avLst/>
          </a:prstGeom>
        </p:spPr>
      </p:pic>
      <p:pic>
        <p:nvPicPr>
          <p:cNvPr id="7" name="Bilde 7" descr="Et bilde som inneholder tekst&#10;&#10;Automatisk generert beskrivelse">
            <a:extLst>
              <a:ext uri="{FF2B5EF4-FFF2-40B4-BE49-F238E27FC236}">
                <a16:creationId xmlns:a16="http://schemas.microsoft.com/office/drawing/2014/main" id="{541FCE7F-0703-489B-B23B-457BFB3E4D0B}"/>
              </a:ext>
            </a:extLst>
          </p:cNvPr>
          <p:cNvPicPr>
            <a:picLocks noChangeAspect="1"/>
          </p:cNvPicPr>
          <p:nvPr/>
        </p:nvPicPr>
        <p:blipFill>
          <a:blip r:embed="rId5"/>
          <a:stretch>
            <a:fillRect/>
          </a:stretch>
        </p:blipFill>
        <p:spPr>
          <a:xfrm>
            <a:off x="7206673" y="1814318"/>
            <a:ext cx="2743200" cy="1613002"/>
          </a:xfrm>
          <a:prstGeom prst="rect">
            <a:avLst/>
          </a:prstGeom>
        </p:spPr>
      </p:pic>
      <p:sp>
        <p:nvSpPr>
          <p:cNvPr id="8" name="TekstSylinder 7">
            <a:extLst>
              <a:ext uri="{FF2B5EF4-FFF2-40B4-BE49-F238E27FC236}">
                <a16:creationId xmlns:a16="http://schemas.microsoft.com/office/drawing/2014/main" id="{43F69879-21B3-457C-B4E3-09B7F524A660}"/>
              </a:ext>
            </a:extLst>
          </p:cNvPr>
          <p:cNvSpPr txBox="1"/>
          <p:nvPr/>
        </p:nvSpPr>
        <p:spPr>
          <a:xfrm>
            <a:off x="2276764" y="36737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b-NO"/>
              <a:t>Agent</a:t>
            </a:r>
          </a:p>
        </p:txBody>
      </p:sp>
      <p:sp>
        <p:nvSpPr>
          <p:cNvPr id="9" name="TekstSylinder 8">
            <a:extLst>
              <a:ext uri="{FF2B5EF4-FFF2-40B4-BE49-F238E27FC236}">
                <a16:creationId xmlns:a16="http://schemas.microsoft.com/office/drawing/2014/main" id="{47807764-7CFA-4D78-BE88-3F04FAD68C2D}"/>
              </a:ext>
            </a:extLst>
          </p:cNvPr>
          <p:cNvSpPr txBox="1"/>
          <p:nvPr/>
        </p:nvSpPr>
        <p:spPr>
          <a:xfrm>
            <a:off x="7211002" y="353954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err="1"/>
              <a:t>Operates</a:t>
            </a:r>
            <a:r>
              <a:rPr lang="nb-NO"/>
              <a:t> in an </a:t>
            </a:r>
            <a:r>
              <a:rPr lang="nb-NO" err="1"/>
              <a:t>environment</a:t>
            </a:r>
          </a:p>
        </p:txBody>
      </p:sp>
      <p:pic>
        <p:nvPicPr>
          <p:cNvPr id="3" name="Bilde 9">
            <a:extLst>
              <a:ext uri="{FF2B5EF4-FFF2-40B4-BE49-F238E27FC236}">
                <a16:creationId xmlns:a16="http://schemas.microsoft.com/office/drawing/2014/main" id="{C8A24E48-09D4-4947-BD3E-1D80E26B3619}"/>
              </a:ext>
            </a:extLst>
          </p:cNvPr>
          <p:cNvPicPr>
            <a:picLocks noChangeAspect="1"/>
          </p:cNvPicPr>
          <p:nvPr/>
        </p:nvPicPr>
        <p:blipFill>
          <a:blip r:embed="rId6"/>
          <a:stretch>
            <a:fillRect/>
          </a:stretch>
        </p:blipFill>
        <p:spPr>
          <a:xfrm>
            <a:off x="2276763" y="4676408"/>
            <a:ext cx="1484746" cy="1326729"/>
          </a:xfrm>
          <a:prstGeom prst="rect">
            <a:avLst/>
          </a:prstGeom>
        </p:spPr>
      </p:pic>
      <p:pic>
        <p:nvPicPr>
          <p:cNvPr id="10" name="Bilde 10" descr="Et bilde som inneholder vann, utendørs, båt, hav&#10;&#10;Automatisk generert beskrivelse">
            <a:extLst>
              <a:ext uri="{FF2B5EF4-FFF2-40B4-BE49-F238E27FC236}">
                <a16:creationId xmlns:a16="http://schemas.microsoft.com/office/drawing/2014/main" id="{E71C7693-4E96-4F55-A9F6-8CA404FC0C69}"/>
              </a:ext>
            </a:extLst>
          </p:cNvPr>
          <p:cNvPicPr>
            <a:picLocks noChangeAspect="1"/>
          </p:cNvPicPr>
          <p:nvPr/>
        </p:nvPicPr>
        <p:blipFill>
          <a:blip r:embed="rId7"/>
          <a:stretch>
            <a:fillRect/>
          </a:stretch>
        </p:blipFill>
        <p:spPr>
          <a:xfrm>
            <a:off x="7287490" y="4529801"/>
            <a:ext cx="2731655" cy="1608398"/>
          </a:xfrm>
          <a:prstGeom prst="rect">
            <a:avLst/>
          </a:prstGeom>
        </p:spPr>
      </p:pic>
      <p:pic>
        <p:nvPicPr>
          <p:cNvPr id="11" name="Bilde 6">
            <a:extLst>
              <a:ext uri="{FF2B5EF4-FFF2-40B4-BE49-F238E27FC236}">
                <a16:creationId xmlns:a16="http://schemas.microsoft.com/office/drawing/2014/main" id="{6EEFE0B5-E1D0-4231-8204-CB843798A36E}"/>
              </a:ext>
            </a:extLst>
          </p:cNvPr>
          <p:cNvPicPr>
            <a:picLocks noChangeAspect="1"/>
          </p:cNvPicPr>
          <p:nvPr/>
        </p:nvPicPr>
        <p:blipFill>
          <a:blip r:embed="rId4"/>
          <a:stretch>
            <a:fillRect/>
          </a:stretch>
        </p:blipFill>
        <p:spPr>
          <a:xfrm flipH="1">
            <a:off x="4774045" y="4312227"/>
            <a:ext cx="1674090" cy="1905000"/>
          </a:xfrm>
          <a:prstGeom prst="rect">
            <a:avLst/>
          </a:prstGeom>
        </p:spPr>
      </p:pic>
      <p:sp>
        <p:nvSpPr>
          <p:cNvPr id="12" name="TekstSylinder 11">
            <a:extLst>
              <a:ext uri="{FF2B5EF4-FFF2-40B4-BE49-F238E27FC236}">
                <a16:creationId xmlns:a16="http://schemas.microsoft.com/office/drawing/2014/main" id="{7D006057-AF44-4E6B-AC3B-541499804402}"/>
              </a:ext>
            </a:extLst>
          </p:cNvPr>
          <p:cNvSpPr txBox="1"/>
          <p:nvPr/>
        </p:nvSpPr>
        <p:spPr>
          <a:xfrm>
            <a:off x="71582" y="262312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a:t>General Case:</a:t>
            </a:r>
          </a:p>
        </p:txBody>
      </p:sp>
      <p:sp>
        <p:nvSpPr>
          <p:cNvPr id="13" name="TekstSylinder 12">
            <a:extLst>
              <a:ext uri="{FF2B5EF4-FFF2-40B4-BE49-F238E27FC236}">
                <a16:creationId xmlns:a16="http://schemas.microsoft.com/office/drawing/2014/main" id="{580CFA8E-8030-4F65-A439-91A3E2D9F400}"/>
              </a:ext>
            </a:extLst>
          </p:cNvPr>
          <p:cNvSpPr txBox="1"/>
          <p:nvPr/>
        </p:nvSpPr>
        <p:spPr>
          <a:xfrm>
            <a:off x="2084820" y="614882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b-NO"/>
              <a:t>Drillbit</a:t>
            </a:r>
          </a:p>
        </p:txBody>
      </p:sp>
      <p:sp>
        <p:nvSpPr>
          <p:cNvPr id="14" name="TekstSylinder 13">
            <a:extLst>
              <a:ext uri="{FF2B5EF4-FFF2-40B4-BE49-F238E27FC236}">
                <a16:creationId xmlns:a16="http://schemas.microsoft.com/office/drawing/2014/main" id="{DD105647-9CE8-40F6-BD81-78981767DF78}"/>
              </a:ext>
            </a:extLst>
          </p:cNvPr>
          <p:cNvSpPr txBox="1"/>
          <p:nvPr/>
        </p:nvSpPr>
        <p:spPr>
          <a:xfrm>
            <a:off x="68696" y="514869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a:t>Our case:</a:t>
            </a:r>
          </a:p>
        </p:txBody>
      </p:sp>
      <p:sp>
        <p:nvSpPr>
          <p:cNvPr id="15" name="TekstSylinder 14">
            <a:extLst>
              <a:ext uri="{FF2B5EF4-FFF2-40B4-BE49-F238E27FC236}">
                <a16:creationId xmlns:a16="http://schemas.microsoft.com/office/drawing/2014/main" id="{9C4860D5-6804-454B-A141-E9014431D248}"/>
              </a:ext>
            </a:extLst>
          </p:cNvPr>
          <p:cNvSpPr txBox="1"/>
          <p:nvPr/>
        </p:nvSpPr>
        <p:spPr>
          <a:xfrm>
            <a:off x="7208115" y="61459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err="1"/>
              <a:t>Subsurface</a:t>
            </a:r>
            <a:r>
              <a:rPr lang="nb-NO"/>
              <a:t> </a:t>
            </a:r>
            <a:r>
              <a:rPr lang="nb-NO" err="1"/>
              <a:t>environment</a:t>
            </a:r>
          </a:p>
        </p:txBody>
      </p:sp>
    </p:spTree>
    <p:extLst>
      <p:ext uri="{BB962C8B-B14F-4D97-AF65-F5344CB8AC3E}">
        <p14:creationId xmlns:p14="http://schemas.microsoft.com/office/powerpoint/2010/main" val="393944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6ED512E-C9D3-4BD4-827B-A1114B5A854D}"/>
              </a:ext>
            </a:extLst>
          </p:cNvPr>
          <p:cNvSpPr>
            <a:spLocks noGrp="1"/>
          </p:cNvSpPr>
          <p:nvPr>
            <p:ph type="title"/>
          </p:nvPr>
        </p:nvSpPr>
        <p:spPr/>
        <p:txBody>
          <a:bodyPr/>
          <a:lstStyle/>
          <a:p>
            <a:r>
              <a:rPr lang="nb-NO"/>
              <a:t>The </a:t>
            </a:r>
            <a:r>
              <a:rPr lang="nb-NO" err="1"/>
              <a:t>reinforcement</a:t>
            </a:r>
            <a:r>
              <a:rPr lang="nb-NO"/>
              <a:t> </a:t>
            </a:r>
            <a:r>
              <a:rPr lang="nb-NO" err="1"/>
              <a:t>learning</a:t>
            </a:r>
            <a:r>
              <a:rPr lang="nb-NO"/>
              <a:t> goal:</a:t>
            </a:r>
          </a:p>
        </p:txBody>
      </p:sp>
      <p:pic>
        <p:nvPicPr>
          <p:cNvPr id="5" name="Bilde 5" descr="Et bilde som inneholder leke&#10;&#10;Automatisk generert beskrivelse">
            <a:extLst>
              <a:ext uri="{FF2B5EF4-FFF2-40B4-BE49-F238E27FC236}">
                <a16:creationId xmlns:a16="http://schemas.microsoft.com/office/drawing/2014/main" id="{ACE6BABE-F4D2-4C16-B0C4-1C2E4DB4C5A4}"/>
              </a:ext>
            </a:extLst>
          </p:cNvPr>
          <p:cNvPicPr>
            <a:picLocks noGrp="1" noChangeAspect="1"/>
          </p:cNvPicPr>
          <p:nvPr>
            <p:ph idx="1"/>
          </p:nvPr>
        </p:nvPicPr>
        <p:blipFill rotWithShape="1">
          <a:blip r:embed="rId2"/>
          <a:srcRect r="204" b="10959"/>
          <a:stretch/>
        </p:blipFill>
        <p:spPr>
          <a:xfrm>
            <a:off x="7270735" y="2347336"/>
            <a:ext cx="4092909" cy="2738697"/>
          </a:xfrm>
        </p:spPr>
      </p:pic>
      <p:sp>
        <p:nvSpPr>
          <p:cNvPr id="4" name="Plassholder for lysbildenummer 3">
            <a:extLst>
              <a:ext uri="{FF2B5EF4-FFF2-40B4-BE49-F238E27FC236}">
                <a16:creationId xmlns:a16="http://schemas.microsoft.com/office/drawing/2014/main" id="{A73C597E-09EC-450E-A240-2536716C5FDE}"/>
              </a:ext>
            </a:extLst>
          </p:cNvPr>
          <p:cNvSpPr>
            <a:spLocks noGrp="1"/>
          </p:cNvSpPr>
          <p:nvPr>
            <p:ph type="sldNum" sz="quarter" idx="12"/>
          </p:nvPr>
        </p:nvSpPr>
        <p:spPr/>
        <p:txBody>
          <a:bodyPr/>
          <a:lstStyle/>
          <a:p>
            <a:fld id="{5D1E5300-FC0F-4317-A193-EF6CE9E6F7B5}" type="slidenum">
              <a:rPr lang="en-GB" smtClean="0"/>
              <a:pPr/>
              <a:t>11</a:t>
            </a:fld>
            <a:r>
              <a:rPr lang="en-GB"/>
              <a:t>  |  </a:t>
            </a:r>
            <a:endParaRPr lang="en-GB" noProof="0"/>
          </a:p>
        </p:txBody>
      </p:sp>
      <p:pic>
        <p:nvPicPr>
          <p:cNvPr id="7" name="Bilde 5" descr="Et bilde som inneholder dress, mann, person, klær&#10;&#10;Automatisk generert beskrivelse">
            <a:extLst>
              <a:ext uri="{FF2B5EF4-FFF2-40B4-BE49-F238E27FC236}">
                <a16:creationId xmlns:a16="http://schemas.microsoft.com/office/drawing/2014/main" id="{9463F512-99BA-4608-8B09-8CB8579F29A3}"/>
              </a:ext>
            </a:extLst>
          </p:cNvPr>
          <p:cNvPicPr>
            <a:picLocks noChangeAspect="1"/>
          </p:cNvPicPr>
          <p:nvPr/>
        </p:nvPicPr>
        <p:blipFill>
          <a:blip r:embed="rId3"/>
          <a:stretch>
            <a:fillRect/>
          </a:stretch>
        </p:blipFill>
        <p:spPr>
          <a:xfrm>
            <a:off x="7365998" y="4536560"/>
            <a:ext cx="1189183" cy="1189183"/>
          </a:xfrm>
          <a:prstGeom prst="rect">
            <a:avLst/>
          </a:prstGeom>
        </p:spPr>
      </p:pic>
      <p:sp>
        <p:nvSpPr>
          <p:cNvPr id="8" name="TekstSylinder 7">
            <a:extLst>
              <a:ext uri="{FF2B5EF4-FFF2-40B4-BE49-F238E27FC236}">
                <a16:creationId xmlns:a16="http://schemas.microsoft.com/office/drawing/2014/main" id="{7C807B75-010B-4C5D-85C5-5EACB83B016E}"/>
              </a:ext>
            </a:extLst>
          </p:cNvPr>
          <p:cNvSpPr txBox="1"/>
          <p:nvPr/>
        </p:nvSpPr>
        <p:spPr>
          <a:xfrm>
            <a:off x="937491" y="2981036"/>
            <a:ext cx="501765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b-NO" sz="3000"/>
              <a:t>"</a:t>
            </a:r>
            <a:r>
              <a:rPr lang="nb-NO" sz="3000" i="1"/>
              <a:t>The agent </a:t>
            </a:r>
            <a:r>
              <a:rPr lang="nb-NO" sz="3000" i="1" err="1"/>
              <a:t>should</a:t>
            </a:r>
            <a:r>
              <a:rPr lang="nb-NO" sz="3000" i="1"/>
              <a:t> </a:t>
            </a:r>
            <a:r>
              <a:rPr lang="nb-NO" sz="3000" i="1" err="1"/>
              <a:t>learn</a:t>
            </a:r>
            <a:r>
              <a:rPr lang="nb-NO" sz="3000" i="1"/>
              <a:t> </a:t>
            </a:r>
            <a:r>
              <a:rPr lang="nb-NO" sz="3000" i="1" err="1"/>
              <a:t>what</a:t>
            </a:r>
            <a:r>
              <a:rPr lang="nb-NO" sz="3000" i="1"/>
              <a:t> </a:t>
            </a:r>
            <a:r>
              <a:rPr lang="nb-NO" sz="3000" i="1" err="1"/>
              <a:t>actions</a:t>
            </a:r>
            <a:r>
              <a:rPr lang="nb-NO" sz="3000" i="1"/>
              <a:t> to </a:t>
            </a:r>
            <a:r>
              <a:rPr lang="nb-NO" sz="3000" i="1" err="1"/>
              <a:t>take</a:t>
            </a:r>
            <a:r>
              <a:rPr lang="nb-NO" sz="3000" i="1"/>
              <a:t> in order to </a:t>
            </a:r>
            <a:r>
              <a:rPr lang="nb-NO" sz="3000" i="1" err="1"/>
              <a:t>solve</a:t>
            </a:r>
            <a:r>
              <a:rPr lang="nb-NO" sz="3000" i="1"/>
              <a:t> </a:t>
            </a:r>
            <a:r>
              <a:rPr lang="nb-NO" sz="3000" i="1" err="1"/>
              <a:t>the</a:t>
            </a:r>
            <a:r>
              <a:rPr lang="nb-NO" sz="3000" i="1"/>
              <a:t> problem"</a:t>
            </a:r>
          </a:p>
        </p:txBody>
      </p:sp>
    </p:spTree>
    <p:extLst>
      <p:ext uri="{BB962C8B-B14F-4D97-AF65-F5344CB8AC3E}">
        <p14:creationId xmlns:p14="http://schemas.microsoft.com/office/powerpoint/2010/main" val="2877408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637C0E3-6401-405A-AE04-CD267C70DA21}"/>
              </a:ext>
            </a:extLst>
          </p:cNvPr>
          <p:cNvSpPr>
            <a:spLocks noGrp="1"/>
          </p:cNvSpPr>
          <p:nvPr>
            <p:ph type="title"/>
          </p:nvPr>
        </p:nvSpPr>
        <p:spPr/>
        <p:txBody>
          <a:bodyPr/>
          <a:lstStyle/>
          <a:p>
            <a:r>
              <a:rPr lang="en-GB"/>
              <a:t>How does this "Agent" learn?</a:t>
            </a:r>
            <a:endParaRPr lang="nb-NO"/>
          </a:p>
        </p:txBody>
      </p:sp>
      <p:sp>
        <p:nvSpPr>
          <p:cNvPr id="3" name="Plassholder for innhold 2">
            <a:extLst>
              <a:ext uri="{FF2B5EF4-FFF2-40B4-BE49-F238E27FC236}">
                <a16:creationId xmlns:a16="http://schemas.microsoft.com/office/drawing/2014/main" id="{C630BBE3-BC46-4767-88B7-37AE96A3A999}"/>
              </a:ext>
            </a:extLst>
          </p:cNvPr>
          <p:cNvSpPr>
            <a:spLocks noGrp="1"/>
          </p:cNvSpPr>
          <p:nvPr>
            <p:ph idx="1"/>
          </p:nvPr>
        </p:nvSpPr>
        <p:spPr/>
        <p:txBody>
          <a:bodyPr vert="horz" lIns="0" tIns="0" rIns="0" bIns="0" rtlCol="0" anchor="t">
            <a:noAutofit/>
          </a:bodyPr>
          <a:lstStyle/>
          <a:p>
            <a:pPr marL="0" indent="0">
              <a:buNone/>
            </a:pPr>
            <a:endParaRPr lang="en-GB"/>
          </a:p>
          <a:p>
            <a:pPr marL="179705" indent="-179705"/>
            <a:endParaRPr lang="en-GB">
              <a:ea typeface="Verdana"/>
            </a:endParaRPr>
          </a:p>
          <a:p>
            <a:pPr marL="179705" indent="-179705"/>
            <a:endParaRPr lang="en-GB">
              <a:ea typeface="Verdana"/>
            </a:endParaRPr>
          </a:p>
        </p:txBody>
      </p:sp>
      <p:sp>
        <p:nvSpPr>
          <p:cNvPr id="5" name="Slide Number Placeholder 4">
            <a:extLst>
              <a:ext uri="{FF2B5EF4-FFF2-40B4-BE49-F238E27FC236}">
                <a16:creationId xmlns:a16="http://schemas.microsoft.com/office/drawing/2014/main" id="{1C034952-2E6D-4DDE-BA67-D752CA7ED0B4}"/>
              </a:ext>
            </a:extLst>
          </p:cNvPr>
          <p:cNvSpPr>
            <a:spLocks noGrp="1"/>
          </p:cNvSpPr>
          <p:nvPr>
            <p:ph type="sldNum" sz="quarter" idx="12"/>
          </p:nvPr>
        </p:nvSpPr>
        <p:spPr>
          <a:xfrm>
            <a:off x="695324" y="6596187"/>
            <a:ext cx="173124" cy="217625"/>
          </a:xfrm>
        </p:spPr>
        <p:txBody>
          <a:bodyPr/>
          <a:lstStyle/>
          <a:p>
            <a:fld id="{5D1E5300-FC0F-4317-A193-EF6CE9E6F7B5}" type="slidenum">
              <a:rPr lang="en-GB" noProof="0" dirty="0" smtClean="0"/>
              <a:pPr/>
              <a:t>12</a:t>
            </a:fld>
            <a:r>
              <a:rPr lang="en-GB" noProof="0"/>
              <a:t>  |  </a:t>
            </a:r>
          </a:p>
        </p:txBody>
      </p:sp>
      <p:pic>
        <p:nvPicPr>
          <p:cNvPr id="6" name="Bilde 7" descr="Et bilde som inneholder hund, person, sitter, kvinne&#10;&#10;Automatisk generert beskrivelse">
            <a:extLst>
              <a:ext uri="{FF2B5EF4-FFF2-40B4-BE49-F238E27FC236}">
                <a16:creationId xmlns:a16="http://schemas.microsoft.com/office/drawing/2014/main" id="{C269B2CD-25E2-48C9-AFD0-A8DDA1E56692}"/>
              </a:ext>
            </a:extLst>
          </p:cNvPr>
          <p:cNvPicPr>
            <a:picLocks noChangeAspect="1"/>
          </p:cNvPicPr>
          <p:nvPr/>
        </p:nvPicPr>
        <p:blipFill>
          <a:blip r:embed="rId3"/>
          <a:stretch>
            <a:fillRect/>
          </a:stretch>
        </p:blipFill>
        <p:spPr>
          <a:xfrm>
            <a:off x="3315855" y="1948873"/>
            <a:ext cx="5548745" cy="3699163"/>
          </a:xfrm>
          <a:prstGeom prst="rect">
            <a:avLst/>
          </a:prstGeom>
        </p:spPr>
      </p:pic>
    </p:spTree>
    <p:extLst>
      <p:ext uri="{BB962C8B-B14F-4D97-AF65-F5344CB8AC3E}">
        <p14:creationId xmlns:p14="http://schemas.microsoft.com/office/powerpoint/2010/main" val="327394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637C0E3-6401-405A-AE04-CD267C70DA21}"/>
              </a:ext>
            </a:extLst>
          </p:cNvPr>
          <p:cNvSpPr>
            <a:spLocks noGrp="1"/>
          </p:cNvSpPr>
          <p:nvPr>
            <p:ph type="title"/>
          </p:nvPr>
        </p:nvSpPr>
        <p:spPr/>
        <p:txBody>
          <a:bodyPr/>
          <a:lstStyle/>
          <a:p>
            <a:r>
              <a:rPr lang="en-GB"/>
              <a:t>How does this "Agent" learn?</a:t>
            </a:r>
            <a:endParaRPr lang="nb-NO"/>
          </a:p>
        </p:txBody>
      </p:sp>
      <p:sp>
        <p:nvSpPr>
          <p:cNvPr id="3" name="Plassholder for innhold 2">
            <a:extLst>
              <a:ext uri="{FF2B5EF4-FFF2-40B4-BE49-F238E27FC236}">
                <a16:creationId xmlns:a16="http://schemas.microsoft.com/office/drawing/2014/main" id="{C630BBE3-BC46-4767-88B7-37AE96A3A999}"/>
              </a:ext>
            </a:extLst>
          </p:cNvPr>
          <p:cNvSpPr>
            <a:spLocks noGrp="1"/>
          </p:cNvSpPr>
          <p:nvPr>
            <p:ph idx="1"/>
          </p:nvPr>
        </p:nvSpPr>
        <p:spPr/>
        <p:txBody>
          <a:bodyPr vert="horz" lIns="0" tIns="0" rIns="0" bIns="0" rtlCol="0" anchor="t">
            <a:noAutofit/>
          </a:bodyPr>
          <a:lstStyle/>
          <a:p>
            <a:pPr marL="0" indent="0">
              <a:buNone/>
            </a:pPr>
            <a:endParaRPr lang="en-GB"/>
          </a:p>
          <a:p>
            <a:pPr marL="179705" indent="-179705"/>
            <a:endParaRPr lang="en-GB">
              <a:ea typeface="Verdana"/>
            </a:endParaRPr>
          </a:p>
          <a:p>
            <a:pPr marL="179705" indent="-179705"/>
            <a:endParaRPr lang="en-GB">
              <a:ea typeface="Verdana"/>
            </a:endParaRPr>
          </a:p>
        </p:txBody>
      </p:sp>
      <p:sp>
        <p:nvSpPr>
          <p:cNvPr id="5" name="Slide Number Placeholder 4">
            <a:extLst>
              <a:ext uri="{FF2B5EF4-FFF2-40B4-BE49-F238E27FC236}">
                <a16:creationId xmlns:a16="http://schemas.microsoft.com/office/drawing/2014/main" id="{1C034952-2E6D-4DDE-BA67-D752CA7ED0B4}"/>
              </a:ext>
            </a:extLst>
          </p:cNvPr>
          <p:cNvSpPr>
            <a:spLocks noGrp="1"/>
          </p:cNvSpPr>
          <p:nvPr>
            <p:ph type="sldNum" sz="quarter" idx="12"/>
          </p:nvPr>
        </p:nvSpPr>
        <p:spPr>
          <a:xfrm>
            <a:off x="695324" y="6596187"/>
            <a:ext cx="173124" cy="217625"/>
          </a:xfrm>
        </p:spPr>
        <p:txBody>
          <a:bodyPr/>
          <a:lstStyle/>
          <a:p>
            <a:fld id="{5D1E5300-FC0F-4317-A193-EF6CE9E6F7B5}" type="slidenum">
              <a:rPr lang="en-GB" noProof="0" dirty="0" smtClean="0"/>
              <a:pPr/>
              <a:t>13</a:t>
            </a:fld>
            <a:r>
              <a:rPr lang="en-GB" noProof="0"/>
              <a:t>  |  </a:t>
            </a:r>
          </a:p>
        </p:txBody>
      </p:sp>
      <p:pic>
        <p:nvPicPr>
          <p:cNvPr id="6" name="Bilde 7" descr="Et bilde som inneholder hund, person, sitter, kvinne&#10;&#10;Automatisk generert beskrivelse">
            <a:extLst>
              <a:ext uri="{FF2B5EF4-FFF2-40B4-BE49-F238E27FC236}">
                <a16:creationId xmlns:a16="http://schemas.microsoft.com/office/drawing/2014/main" id="{C269B2CD-25E2-48C9-AFD0-A8DDA1E56692}"/>
              </a:ext>
            </a:extLst>
          </p:cNvPr>
          <p:cNvPicPr>
            <a:picLocks noChangeAspect="1"/>
          </p:cNvPicPr>
          <p:nvPr/>
        </p:nvPicPr>
        <p:blipFill>
          <a:blip r:embed="rId3"/>
          <a:stretch>
            <a:fillRect/>
          </a:stretch>
        </p:blipFill>
        <p:spPr>
          <a:xfrm>
            <a:off x="3315855" y="1948873"/>
            <a:ext cx="5548745" cy="3699163"/>
          </a:xfrm>
          <a:prstGeom prst="rect">
            <a:avLst/>
          </a:prstGeom>
        </p:spPr>
      </p:pic>
      <p:pic>
        <p:nvPicPr>
          <p:cNvPr id="4" name="Bilde 6" descr="Et bilde som inneholder hund, person, kvinne, sitter&#10;&#10;Automatisk generert beskrivelse">
            <a:extLst>
              <a:ext uri="{FF2B5EF4-FFF2-40B4-BE49-F238E27FC236}">
                <a16:creationId xmlns:a16="http://schemas.microsoft.com/office/drawing/2014/main" id="{CCD060AF-3641-42AD-B376-B87C4F9A803C}"/>
              </a:ext>
            </a:extLst>
          </p:cNvPr>
          <p:cNvPicPr>
            <a:picLocks noChangeAspect="1"/>
          </p:cNvPicPr>
          <p:nvPr/>
        </p:nvPicPr>
        <p:blipFill>
          <a:blip r:embed="rId4"/>
          <a:stretch>
            <a:fillRect/>
          </a:stretch>
        </p:blipFill>
        <p:spPr>
          <a:xfrm>
            <a:off x="3315855" y="1951159"/>
            <a:ext cx="5548745" cy="3694591"/>
          </a:xfrm>
          <a:prstGeom prst="rect">
            <a:avLst/>
          </a:prstGeom>
        </p:spPr>
      </p:pic>
      <p:sp>
        <p:nvSpPr>
          <p:cNvPr id="7" name="TekstSylinder 6">
            <a:extLst>
              <a:ext uri="{FF2B5EF4-FFF2-40B4-BE49-F238E27FC236}">
                <a16:creationId xmlns:a16="http://schemas.microsoft.com/office/drawing/2014/main" id="{83EC6993-DDDB-480F-BD67-1E7A635414FF}"/>
              </a:ext>
            </a:extLst>
          </p:cNvPr>
          <p:cNvSpPr txBox="1"/>
          <p:nvPr/>
        </p:nvSpPr>
        <p:spPr>
          <a:xfrm>
            <a:off x="4724400" y="58212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b="1" err="1"/>
              <a:t>Eyes</a:t>
            </a:r>
            <a:r>
              <a:rPr lang="nb-NO" b="1"/>
              <a:t> </a:t>
            </a:r>
            <a:r>
              <a:rPr lang="nb-NO" b="1" err="1"/>
              <a:t>on</a:t>
            </a:r>
            <a:r>
              <a:rPr lang="nb-NO" b="1"/>
              <a:t> </a:t>
            </a:r>
            <a:r>
              <a:rPr lang="nb-NO" b="1" err="1"/>
              <a:t>the</a:t>
            </a:r>
            <a:r>
              <a:rPr lang="nb-NO" b="1"/>
              <a:t> </a:t>
            </a:r>
            <a:r>
              <a:rPr lang="nb-NO" b="1" err="1"/>
              <a:t>price</a:t>
            </a:r>
            <a:r>
              <a:rPr lang="nb-NO" b="1"/>
              <a:t>!</a:t>
            </a:r>
          </a:p>
        </p:txBody>
      </p:sp>
    </p:spTree>
    <p:extLst>
      <p:ext uri="{BB962C8B-B14F-4D97-AF65-F5344CB8AC3E}">
        <p14:creationId xmlns:p14="http://schemas.microsoft.com/office/powerpoint/2010/main" val="646746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0D70810-B53F-4C06-9A72-E912855335CE}"/>
              </a:ext>
            </a:extLst>
          </p:cNvPr>
          <p:cNvSpPr>
            <a:spLocks noGrp="1"/>
          </p:cNvSpPr>
          <p:nvPr>
            <p:ph type="title"/>
          </p:nvPr>
        </p:nvSpPr>
        <p:spPr/>
        <p:txBody>
          <a:bodyPr/>
          <a:lstStyle/>
          <a:p>
            <a:r>
              <a:rPr lang="en-GB">
                <a:ea typeface="+mj-lt"/>
                <a:cs typeface="+mj-lt"/>
              </a:rPr>
              <a:t>How does this "Agent" learn?</a:t>
            </a:r>
            <a:endParaRPr lang="nb-NO">
              <a:ea typeface="+mj-lt"/>
              <a:cs typeface="+mj-lt"/>
            </a:endParaRPr>
          </a:p>
          <a:p>
            <a:endParaRPr lang="nb-NO"/>
          </a:p>
        </p:txBody>
      </p:sp>
      <p:sp>
        <p:nvSpPr>
          <p:cNvPr id="3" name="Plassholder for innhold 2">
            <a:extLst>
              <a:ext uri="{FF2B5EF4-FFF2-40B4-BE49-F238E27FC236}">
                <a16:creationId xmlns:a16="http://schemas.microsoft.com/office/drawing/2014/main" id="{8E6EFB07-F59D-482D-8827-D85EAE635FC9}"/>
              </a:ext>
            </a:extLst>
          </p:cNvPr>
          <p:cNvSpPr>
            <a:spLocks noGrp="1"/>
          </p:cNvSpPr>
          <p:nvPr>
            <p:ph idx="1"/>
          </p:nvPr>
        </p:nvSpPr>
        <p:spPr/>
        <p:txBody>
          <a:bodyPr/>
          <a:lstStyle/>
          <a:p>
            <a:endParaRPr lang="nb-NO"/>
          </a:p>
        </p:txBody>
      </p:sp>
      <p:sp>
        <p:nvSpPr>
          <p:cNvPr id="4" name="Plassholder for lysbildenummer 3">
            <a:extLst>
              <a:ext uri="{FF2B5EF4-FFF2-40B4-BE49-F238E27FC236}">
                <a16:creationId xmlns:a16="http://schemas.microsoft.com/office/drawing/2014/main" id="{43599605-EC1A-4EB0-96D4-D5CA67B31B0D}"/>
              </a:ext>
            </a:extLst>
          </p:cNvPr>
          <p:cNvSpPr>
            <a:spLocks noGrp="1"/>
          </p:cNvSpPr>
          <p:nvPr>
            <p:ph type="sldNum" sz="quarter" idx="12"/>
          </p:nvPr>
        </p:nvSpPr>
        <p:spPr/>
        <p:txBody>
          <a:bodyPr/>
          <a:lstStyle/>
          <a:p>
            <a:fld id="{5D1E5300-FC0F-4317-A193-EF6CE9E6F7B5}" type="slidenum">
              <a:rPr lang="en-GB" smtClean="0"/>
              <a:pPr/>
              <a:t>14</a:t>
            </a:fld>
            <a:r>
              <a:rPr lang="en-GB"/>
              <a:t>  |  </a:t>
            </a:r>
            <a:endParaRPr lang="en-GB" noProof="0"/>
          </a:p>
        </p:txBody>
      </p:sp>
      <p:pic>
        <p:nvPicPr>
          <p:cNvPr id="6" name="Picture 5" descr="A screenshot of a cell phone&#10;&#10;Description automatically generated">
            <a:extLst>
              <a:ext uri="{FF2B5EF4-FFF2-40B4-BE49-F238E27FC236}">
                <a16:creationId xmlns:a16="http://schemas.microsoft.com/office/drawing/2014/main" id="{8B9F2913-A40B-4A1E-9D79-9C1A196E6F6A}"/>
              </a:ext>
            </a:extLst>
          </p:cNvPr>
          <p:cNvPicPr>
            <a:picLocks noChangeAspect="1"/>
          </p:cNvPicPr>
          <p:nvPr/>
        </p:nvPicPr>
        <p:blipFill rotWithShape="1">
          <a:blip r:embed="rId2"/>
          <a:srcRect l="29259" b="320"/>
          <a:stretch/>
        </p:blipFill>
        <p:spPr>
          <a:xfrm>
            <a:off x="3609511" y="2119124"/>
            <a:ext cx="4976377" cy="4048387"/>
          </a:xfrm>
          <a:prstGeom prst="rect">
            <a:avLst/>
          </a:prstGeom>
        </p:spPr>
      </p:pic>
    </p:spTree>
    <p:extLst>
      <p:ext uri="{BB962C8B-B14F-4D97-AF65-F5344CB8AC3E}">
        <p14:creationId xmlns:p14="http://schemas.microsoft.com/office/powerpoint/2010/main" val="441818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0D70810-B53F-4C06-9A72-E912855335CE}"/>
              </a:ext>
            </a:extLst>
          </p:cNvPr>
          <p:cNvSpPr>
            <a:spLocks noGrp="1"/>
          </p:cNvSpPr>
          <p:nvPr>
            <p:ph type="title"/>
          </p:nvPr>
        </p:nvSpPr>
        <p:spPr/>
        <p:txBody>
          <a:bodyPr/>
          <a:lstStyle/>
          <a:p>
            <a:r>
              <a:rPr lang="en-GB">
                <a:ea typeface="+mj-lt"/>
                <a:cs typeface="+mj-lt"/>
              </a:rPr>
              <a:t>How does this "Agent" learn?</a:t>
            </a:r>
            <a:endParaRPr lang="nb-NO">
              <a:ea typeface="+mj-lt"/>
              <a:cs typeface="+mj-lt"/>
            </a:endParaRPr>
          </a:p>
          <a:p>
            <a:endParaRPr lang="nb-NO"/>
          </a:p>
        </p:txBody>
      </p:sp>
      <p:pic>
        <p:nvPicPr>
          <p:cNvPr id="5" name="Bilde 6" descr="Et bilde som inneholder fjernkontroll, video, spill, wii&#10;&#10;Automatisk generert beskrivelse">
            <a:extLst>
              <a:ext uri="{FF2B5EF4-FFF2-40B4-BE49-F238E27FC236}">
                <a16:creationId xmlns:a16="http://schemas.microsoft.com/office/drawing/2014/main" id="{1E6917C9-835E-4CC2-88E3-E98FC1CC12E5}"/>
              </a:ext>
            </a:extLst>
          </p:cNvPr>
          <p:cNvPicPr>
            <a:picLocks noGrp="1" noChangeAspect="1"/>
          </p:cNvPicPr>
          <p:nvPr>
            <p:ph idx="1"/>
          </p:nvPr>
        </p:nvPicPr>
        <p:blipFill>
          <a:blip r:embed="rId2"/>
          <a:stretch>
            <a:fillRect/>
          </a:stretch>
        </p:blipFill>
        <p:spPr>
          <a:xfrm>
            <a:off x="6758085" y="2797608"/>
            <a:ext cx="4737194" cy="2658178"/>
          </a:xfrm>
        </p:spPr>
      </p:pic>
      <p:sp>
        <p:nvSpPr>
          <p:cNvPr id="4" name="Plassholder for lysbildenummer 3">
            <a:extLst>
              <a:ext uri="{FF2B5EF4-FFF2-40B4-BE49-F238E27FC236}">
                <a16:creationId xmlns:a16="http://schemas.microsoft.com/office/drawing/2014/main" id="{43599605-EC1A-4EB0-96D4-D5CA67B31B0D}"/>
              </a:ext>
            </a:extLst>
          </p:cNvPr>
          <p:cNvSpPr>
            <a:spLocks noGrp="1"/>
          </p:cNvSpPr>
          <p:nvPr>
            <p:ph type="sldNum" sz="quarter" idx="12"/>
          </p:nvPr>
        </p:nvSpPr>
        <p:spPr/>
        <p:txBody>
          <a:bodyPr/>
          <a:lstStyle/>
          <a:p>
            <a:fld id="{5D1E5300-FC0F-4317-A193-EF6CE9E6F7B5}" type="slidenum">
              <a:rPr lang="en-GB" smtClean="0"/>
              <a:pPr/>
              <a:t>15</a:t>
            </a:fld>
            <a:r>
              <a:rPr lang="en-GB"/>
              <a:t>  |  </a:t>
            </a:r>
            <a:endParaRPr lang="en-GB" noProof="0"/>
          </a:p>
        </p:txBody>
      </p:sp>
      <p:pic>
        <p:nvPicPr>
          <p:cNvPr id="6" name="Picture 5" descr="A screenshot of a cell phone&#10;&#10;Description automatically generated">
            <a:extLst>
              <a:ext uri="{FF2B5EF4-FFF2-40B4-BE49-F238E27FC236}">
                <a16:creationId xmlns:a16="http://schemas.microsoft.com/office/drawing/2014/main" id="{8B9F2913-A40B-4A1E-9D79-9C1A196E6F6A}"/>
              </a:ext>
            </a:extLst>
          </p:cNvPr>
          <p:cNvPicPr>
            <a:picLocks noChangeAspect="1"/>
          </p:cNvPicPr>
          <p:nvPr/>
        </p:nvPicPr>
        <p:blipFill rotWithShape="1">
          <a:blip r:embed="rId3"/>
          <a:srcRect l="29259" b="320"/>
          <a:stretch/>
        </p:blipFill>
        <p:spPr>
          <a:xfrm>
            <a:off x="653874" y="2604033"/>
            <a:ext cx="3764105" cy="3067024"/>
          </a:xfrm>
          <a:prstGeom prst="rect">
            <a:avLst/>
          </a:prstGeom>
        </p:spPr>
      </p:pic>
      <p:pic>
        <p:nvPicPr>
          <p:cNvPr id="7" name="Bilde 8" descr="Et bilde som inneholder klokke&#10;&#10;Automatisk generert beskrivelse">
            <a:extLst>
              <a:ext uri="{FF2B5EF4-FFF2-40B4-BE49-F238E27FC236}">
                <a16:creationId xmlns:a16="http://schemas.microsoft.com/office/drawing/2014/main" id="{0B99A9F1-5728-4AF4-B1C2-EBAF5AB28932}"/>
              </a:ext>
            </a:extLst>
          </p:cNvPr>
          <p:cNvPicPr>
            <a:picLocks noChangeAspect="1"/>
          </p:cNvPicPr>
          <p:nvPr/>
        </p:nvPicPr>
        <p:blipFill>
          <a:blip r:embed="rId4"/>
          <a:stretch>
            <a:fillRect/>
          </a:stretch>
        </p:blipFill>
        <p:spPr>
          <a:xfrm>
            <a:off x="4816764" y="3736109"/>
            <a:ext cx="1565564" cy="794328"/>
          </a:xfrm>
          <a:prstGeom prst="rect">
            <a:avLst/>
          </a:prstGeom>
        </p:spPr>
      </p:pic>
      <p:sp>
        <p:nvSpPr>
          <p:cNvPr id="9" name="TekstSylinder 8">
            <a:extLst>
              <a:ext uri="{FF2B5EF4-FFF2-40B4-BE49-F238E27FC236}">
                <a16:creationId xmlns:a16="http://schemas.microsoft.com/office/drawing/2014/main" id="{82C3ECB9-E3E9-4BD5-B11D-14AF0B1553D2}"/>
              </a:ext>
            </a:extLst>
          </p:cNvPr>
          <p:cNvSpPr txBox="1"/>
          <p:nvPr/>
        </p:nvSpPr>
        <p:spPr>
          <a:xfrm>
            <a:off x="1029855" y="565958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a:t>Explores different </a:t>
            </a:r>
            <a:r>
              <a:rPr lang="nb-NO" err="1"/>
              <a:t>actions</a:t>
            </a:r>
            <a:r>
              <a:rPr lang="nb-NO"/>
              <a:t> in different </a:t>
            </a:r>
            <a:r>
              <a:rPr lang="nb-NO" err="1"/>
              <a:t>states</a:t>
            </a:r>
            <a:r>
              <a:rPr lang="nb-NO"/>
              <a:t> </a:t>
            </a:r>
            <a:r>
              <a:rPr lang="nb-NO" err="1"/>
              <a:t>of</a:t>
            </a:r>
            <a:r>
              <a:rPr lang="nb-NO"/>
              <a:t> </a:t>
            </a:r>
            <a:r>
              <a:rPr lang="nb-NO" err="1"/>
              <a:t>the</a:t>
            </a:r>
            <a:r>
              <a:rPr lang="nb-NO"/>
              <a:t> </a:t>
            </a:r>
            <a:r>
              <a:rPr lang="nb-NO" err="1"/>
              <a:t>environemnt</a:t>
            </a:r>
          </a:p>
        </p:txBody>
      </p:sp>
      <p:sp>
        <p:nvSpPr>
          <p:cNvPr id="12" name="TekstSylinder 11">
            <a:extLst>
              <a:ext uri="{FF2B5EF4-FFF2-40B4-BE49-F238E27FC236}">
                <a16:creationId xmlns:a16="http://schemas.microsoft.com/office/drawing/2014/main" id="{E2A5984E-D2F6-42C7-B391-F01C41BBC722}"/>
              </a:ext>
            </a:extLst>
          </p:cNvPr>
          <p:cNvSpPr txBox="1"/>
          <p:nvPr/>
        </p:nvSpPr>
        <p:spPr>
          <a:xfrm>
            <a:off x="6757843" y="5707207"/>
            <a:ext cx="47405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a:t>Updates </a:t>
            </a:r>
            <a:r>
              <a:rPr lang="nb-NO" err="1"/>
              <a:t>the</a:t>
            </a:r>
            <a:r>
              <a:rPr lang="nb-NO"/>
              <a:t> "Q </a:t>
            </a:r>
            <a:r>
              <a:rPr lang="nb-NO" err="1"/>
              <a:t>table</a:t>
            </a:r>
            <a:r>
              <a:rPr lang="nb-NO"/>
              <a:t>" </a:t>
            </a:r>
            <a:r>
              <a:rPr lang="nb-NO" err="1"/>
              <a:t>with</a:t>
            </a:r>
            <a:r>
              <a:rPr lang="nb-NO"/>
              <a:t> </a:t>
            </a:r>
            <a:r>
              <a:rPr lang="nb-NO" err="1"/>
              <a:t>the</a:t>
            </a:r>
            <a:r>
              <a:rPr lang="nb-NO"/>
              <a:t> </a:t>
            </a:r>
            <a:r>
              <a:rPr lang="nb-NO" err="1"/>
              <a:t>reward</a:t>
            </a:r>
            <a:r>
              <a:rPr lang="nb-NO"/>
              <a:t> it </a:t>
            </a:r>
            <a:r>
              <a:rPr lang="nb-NO" err="1"/>
              <a:t>got</a:t>
            </a:r>
            <a:r>
              <a:rPr lang="nb-NO"/>
              <a:t> for a </a:t>
            </a:r>
            <a:r>
              <a:rPr lang="nb-NO" err="1"/>
              <a:t>specific</a:t>
            </a:r>
            <a:r>
              <a:rPr lang="nb-NO"/>
              <a:t> action in a </a:t>
            </a:r>
            <a:r>
              <a:rPr lang="nb-NO" err="1"/>
              <a:t>specific</a:t>
            </a:r>
            <a:r>
              <a:rPr lang="nb-NO"/>
              <a:t> </a:t>
            </a:r>
            <a:r>
              <a:rPr lang="nb-NO" err="1"/>
              <a:t>state</a:t>
            </a:r>
            <a:endParaRPr lang="nb-NO"/>
          </a:p>
        </p:txBody>
      </p:sp>
    </p:spTree>
    <p:extLst>
      <p:ext uri="{BB962C8B-B14F-4D97-AF65-F5344CB8AC3E}">
        <p14:creationId xmlns:p14="http://schemas.microsoft.com/office/powerpoint/2010/main" val="2028487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0D70810-B53F-4C06-9A72-E912855335CE}"/>
              </a:ext>
            </a:extLst>
          </p:cNvPr>
          <p:cNvSpPr>
            <a:spLocks noGrp="1"/>
          </p:cNvSpPr>
          <p:nvPr>
            <p:ph type="title"/>
          </p:nvPr>
        </p:nvSpPr>
        <p:spPr/>
        <p:txBody>
          <a:bodyPr/>
          <a:lstStyle/>
          <a:p>
            <a:r>
              <a:rPr lang="en-GB">
                <a:ea typeface="+mj-lt"/>
                <a:cs typeface="+mj-lt"/>
              </a:rPr>
              <a:t>The Q-table "issue"</a:t>
            </a:r>
            <a:endParaRPr lang="nb-NO"/>
          </a:p>
          <a:p>
            <a:endParaRPr lang="nb-NO"/>
          </a:p>
        </p:txBody>
      </p:sp>
      <p:pic>
        <p:nvPicPr>
          <p:cNvPr id="5" name="Bilde 6" descr="Et bilde som inneholder fjernkontroll, video, spill, wii&#10;&#10;Automatisk generert beskrivelse">
            <a:extLst>
              <a:ext uri="{FF2B5EF4-FFF2-40B4-BE49-F238E27FC236}">
                <a16:creationId xmlns:a16="http://schemas.microsoft.com/office/drawing/2014/main" id="{1E6917C9-835E-4CC2-88E3-E98FC1CC12E5}"/>
              </a:ext>
            </a:extLst>
          </p:cNvPr>
          <p:cNvPicPr>
            <a:picLocks noGrp="1" noChangeAspect="1"/>
          </p:cNvPicPr>
          <p:nvPr>
            <p:ph idx="1"/>
          </p:nvPr>
        </p:nvPicPr>
        <p:blipFill>
          <a:blip r:embed="rId2"/>
          <a:stretch>
            <a:fillRect/>
          </a:stretch>
        </p:blipFill>
        <p:spPr>
          <a:xfrm>
            <a:off x="8074266" y="1400607"/>
            <a:ext cx="2739831" cy="1538270"/>
          </a:xfrm>
        </p:spPr>
      </p:pic>
      <p:sp>
        <p:nvSpPr>
          <p:cNvPr id="4" name="Plassholder for lysbildenummer 3">
            <a:extLst>
              <a:ext uri="{FF2B5EF4-FFF2-40B4-BE49-F238E27FC236}">
                <a16:creationId xmlns:a16="http://schemas.microsoft.com/office/drawing/2014/main" id="{43599605-EC1A-4EB0-96D4-D5CA67B31B0D}"/>
              </a:ext>
            </a:extLst>
          </p:cNvPr>
          <p:cNvSpPr>
            <a:spLocks noGrp="1"/>
          </p:cNvSpPr>
          <p:nvPr>
            <p:ph type="sldNum" sz="quarter" idx="12"/>
          </p:nvPr>
        </p:nvSpPr>
        <p:spPr/>
        <p:txBody>
          <a:bodyPr/>
          <a:lstStyle/>
          <a:p>
            <a:fld id="{5D1E5300-FC0F-4317-A193-EF6CE9E6F7B5}" type="slidenum">
              <a:rPr lang="en-GB" smtClean="0"/>
              <a:pPr/>
              <a:t>16</a:t>
            </a:fld>
            <a:r>
              <a:rPr lang="en-GB"/>
              <a:t>  |  </a:t>
            </a:r>
            <a:endParaRPr lang="en-GB" noProof="0"/>
          </a:p>
        </p:txBody>
      </p:sp>
      <p:pic>
        <p:nvPicPr>
          <p:cNvPr id="7" name="Bilde 8" descr="Et bilde som inneholder klokke&#10;&#10;Automatisk generert beskrivelse">
            <a:extLst>
              <a:ext uri="{FF2B5EF4-FFF2-40B4-BE49-F238E27FC236}">
                <a16:creationId xmlns:a16="http://schemas.microsoft.com/office/drawing/2014/main" id="{0B99A9F1-5728-4AF4-B1C2-EBAF5AB28932}"/>
              </a:ext>
            </a:extLst>
          </p:cNvPr>
          <p:cNvPicPr>
            <a:picLocks noChangeAspect="1"/>
          </p:cNvPicPr>
          <p:nvPr/>
        </p:nvPicPr>
        <p:blipFill>
          <a:blip r:embed="rId3"/>
          <a:stretch>
            <a:fillRect/>
          </a:stretch>
        </p:blipFill>
        <p:spPr>
          <a:xfrm rot="5400000">
            <a:off x="9175172" y="3510972"/>
            <a:ext cx="549564" cy="390236"/>
          </a:xfrm>
          <a:prstGeom prst="rect">
            <a:avLst/>
          </a:prstGeom>
        </p:spPr>
      </p:pic>
      <p:pic>
        <p:nvPicPr>
          <p:cNvPr id="13" name="Picture 11" descr="A close up of a map&#10;&#10;Description automatically generated">
            <a:extLst>
              <a:ext uri="{FF2B5EF4-FFF2-40B4-BE49-F238E27FC236}">
                <a16:creationId xmlns:a16="http://schemas.microsoft.com/office/drawing/2014/main" id="{D071FAD7-4BCE-48E3-8D30-A0A2CBFC8D7E}"/>
              </a:ext>
            </a:extLst>
          </p:cNvPr>
          <p:cNvPicPr>
            <a:picLocks noChangeAspect="1"/>
          </p:cNvPicPr>
          <p:nvPr/>
        </p:nvPicPr>
        <p:blipFill>
          <a:blip r:embed="rId4"/>
          <a:stretch>
            <a:fillRect/>
          </a:stretch>
        </p:blipFill>
        <p:spPr>
          <a:xfrm>
            <a:off x="8141853" y="4317225"/>
            <a:ext cx="2743200" cy="1874923"/>
          </a:xfrm>
          <a:prstGeom prst="rect">
            <a:avLst/>
          </a:prstGeom>
        </p:spPr>
      </p:pic>
      <p:sp>
        <p:nvSpPr>
          <p:cNvPr id="3" name="TekstSylinder 2">
            <a:extLst>
              <a:ext uri="{FF2B5EF4-FFF2-40B4-BE49-F238E27FC236}">
                <a16:creationId xmlns:a16="http://schemas.microsoft.com/office/drawing/2014/main" id="{7AD37F17-E718-49D5-8D8F-2FDDB722EF29}"/>
              </a:ext>
            </a:extLst>
          </p:cNvPr>
          <p:cNvSpPr txBox="1"/>
          <p:nvPr/>
        </p:nvSpPr>
        <p:spPr>
          <a:xfrm>
            <a:off x="8696037" y="619067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a:t>Neural Network</a:t>
            </a:r>
          </a:p>
        </p:txBody>
      </p:sp>
      <p:sp>
        <p:nvSpPr>
          <p:cNvPr id="10" name="TekstSylinder 9">
            <a:extLst>
              <a:ext uri="{FF2B5EF4-FFF2-40B4-BE49-F238E27FC236}">
                <a16:creationId xmlns:a16="http://schemas.microsoft.com/office/drawing/2014/main" id="{4FF6F0A4-4E2D-49F7-865C-B7466C71BBD9}"/>
              </a:ext>
            </a:extLst>
          </p:cNvPr>
          <p:cNvSpPr txBox="1"/>
          <p:nvPr/>
        </p:nvSpPr>
        <p:spPr>
          <a:xfrm>
            <a:off x="8977457" y="28814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a:t>Q-</a:t>
            </a:r>
            <a:r>
              <a:rPr lang="nb-NO" err="1"/>
              <a:t>table</a:t>
            </a:r>
          </a:p>
        </p:txBody>
      </p:sp>
      <p:sp>
        <p:nvSpPr>
          <p:cNvPr id="11" name="TekstSylinder 10">
            <a:extLst>
              <a:ext uri="{FF2B5EF4-FFF2-40B4-BE49-F238E27FC236}">
                <a16:creationId xmlns:a16="http://schemas.microsoft.com/office/drawing/2014/main" id="{C467172E-3955-4C37-922D-85035535F086}"/>
              </a:ext>
            </a:extLst>
          </p:cNvPr>
          <p:cNvSpPr txBox="1"/>
          <p:nvPr/>
        </p:nvSpPr>
        <p:spPr>
          <a:xfrm>
            <a:off x="692150" y="1950604"/>
            <a:ext cx="470592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a:t>If </a:t>
            </a:r>
            <a:r>
              <a:rPr lang="nb-NO" err="1"/>
              <a:t>the</a:t>
            </a:r>
            <a:r>
              <a:rPr lang="nb-NO"/>
              <a:t> agent has </a:t>
            </a:r>
            <a:r>
              <a:rPr lang="nb-NO" err="1"/>
              <a:t>a</a:t>
            </a:r>
            <a:r>
              <a:rPr lang="nb-NO"/>
              <a:t> lot </a:t>
            </a:r>
            <a:r>
              <a:rPr lang="nb-NO" err="1"/>
              <a:t>of</a:t>
            </a:r>
            <a:r>
              <a:rPr lang="nb-NO"/>
              <a:t> </a:t>
            </a:r>
            <a:r>
              <a:rPr lang="nb-NO" err="1"/>
              <a:t>actions</a:t>
            </a:r>
            <a:r>
              <a:rPr lang="nb-NO"/>
              <a:t> </a:t>
            </a:r>
            <a:r>
              <a:rPr lang="nb-NO" err="1"/>
              <a:t>available</a:t>
            </a:r>
            <a:r>
              <a:rPr lang="nb-NO"/>
              <a:t>, and </a:t>
            </a:r>
            <a:r>
              <a:rPr lang="nb-NO" err="1"/>
              <a:t>the</a:t>
            </a:r>
            <a:r>
              <a:rPr lang="nb-NO"/>
              <a:t> </a:t>
            </a:r>
            <a:r>
              <a:rPr lang="nb-NO" err="1"/>
              <a:t>environment</a:t>
            </a:r>
            <a:r>
              <a:rPr lang="nb-NO"/>
              <a:t> is </a:t>
            </a:r>
            <a:r>
              <a:rPr lang="nb-NO" err="1"/>
              <a:t>big</a:t>
            </a:r>
            <a:r>
              <a:rPr lang="nb-NO"/>
              <a:t>, </a:t>
            </a:r>
            <a:r>
              <a:rPr lang="nb-NO" err="1"/>
              <a:t>the</a:t>
            </a:r>
            <a:r>
              <a:rPr lang="nb-NO"/>
              <a:t> </a:t>
            </a:r>
            <a:r>
              <a:rPr lang="nb-NO" err="1"/>
              <a:t>resulting</a:t>
            </a:r>
            <a:r>
              <a:rPr lang="nb-NO"/>
              <a:t> Q </a:t>
            </a:r>
            <a:r>
              <a:rPr lang="nb-NO" err="1"/>
              <a:t>table</a:t>
            </a:r>
            <a:r>
              <a:rPr lang="nb-NO"/>
              <a:t> </a:t>
            </a:r>
            <a:r>
              <a:rPr lang="nb-NO" err="1"/>
              <a:t>will</a:t>
            </a:r>
            <a:r>
              <a:rPr lang="nb-NO"/>
              <a:t> be </a:t>
            </a:r>
            <a:r>
              <a:rPr lang="nb-NO" err="1"/>
              <a:t>big</a:t>
            </a:r>
            <a:endParaRPr lang="nb-NO"/>
          </a:p>
          <a:p>
            <a:endParaRPr lang="nb-NO"/>
          </a:p>
          <a:p>
            <a:endParaRPr lang="nb-NO"/>
          </a:p>
          <a:p>
            <a:r>
              <a:rPr lang="nb-NO" err="1"/>
              <a:t>We</a:t>
            </a:r>
            <a:r>
              <a:rPr lang="nb-NO"/>
              <a:t> </a:t>
            </a:r>
            <a:r>
              <a:rPr lang="nb-NO" err="1"/>
              <a:t>use</a:t>
            </a:r>
            <a:r>
              <a:rPr lang="nb-NO"/>
              <a:t> a Neural </a:t>
            </a:r>
            <a:r>
              <a:rPr lang="nb-NO" err="1"/>
              <a:t>network</a:t>
            </a:r>
            <a:r>
              <a:rPr lang="nb-NO"/>
              <a:t> to </a:t>
            </a:r>
            <a:r>
              <a:rPr lang="nb-NO" err="1"/>
              <a:t>estimate</a:t>
            </a:r>
            <a:r>
              <a:rPr lang="nb-NO"/>
              <a:t> </a:t>
            </a:r>
            <a:r>
              <a:rPr lang="nb-NO" err="1"/>
              <a:t>the</a:t>
            </a:r>
            <a:r>
              <a:rPr lang="nb-NO"/>
              <a:t> </a:t>
            </a:r>
            <a:r>
              <a:rPr lang="nb-NO" err="1"/>
              <a:t>rewards</a:t>
            </a:r>
            <a:r>
              <a:rPr lang="nb-NO"/>
              <a:t> </a:t>
            </a:r>
            <a:r>
              <a:rPr lang="nb-NO" err="1"/>
              <a:t>values</a:t>
            </a:r>
            <a:r>
              <a:rPr lang="nb-NO"/>
              <a:t> in </a:t>
            </a:r>
            <a:r>
              <a:rPr lang="nb-NO" err="1"/>
              <a:t>the</a:t>
            </a:r>
            <a:r>
              <a:rPr lang="nb-NO"/>
              <a:t> Q </a:t>
            </a:r>
            <a:r>
              <a:rPr lang="nb-NO" err="1"/>
              <a:t>table</a:t>
            </a:r>
            <a:endParaRPr lang="nb-NO"/>
          </a:p>
        </p:txBody>
      </p:sp>
    </p:spTree>
    <p:extLst>
      <p:ext uri="{BB962C8B-B14F-4D97-AF65-F5344CB8AC3E}">
        <p14:creationId xmlns:p14="http://schemas.microsoft.com/office/powerpoint/2010/main" val="331398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38A47AA-EC83-40BD-A38F-B0575F80ADE2}"/>
              </a:ext>
            </a:extLst>
          </p:cNvPr>
          <p:cNvSpPr>
            <a:spLocks noGrp="1"/>
          </p:cNvSpPr>
          <p:nvPr>
            <p:ph type="title"/>
          </p:nvPr>
        </p:nvSpPr>
        <p:spPr/>
        <p:txBody>
          <a:bodyPr/>
          <a:lstStyle/>
          <a:p>
            <a:r>
              <a:rPr lang="nb-NO" err="1"/>
              <a:t>Reinforcement</a:t>
            </a:r>
            <a:r>
              <a:rPr lang="nb-NO"/>
              <a:t> </a:t>
            </a:r>
            <a:r>
              <a:rPr lang="nb-NO" err="1"/>
              <a:t>learning</a:t>
            </a:r>
            <a:r>
              <a:rPr lang="nb-NO"/>
              <a:t>: Our </a:t>
            </a:r>
            <a:r>
              <a:rPr lang="nb-NO" err="1"/>
              <a:t>objective</a:t>
            </a:r>
          </a:p>
        </p:txBody>
      </p:sp>
      <p:sp>
        <p:nvSpPr>
          <p:cNvPr id="3" name="Plassholder for innhold 2">
            <a:extLst>
              <a:ext uri="{FF2B5EF4-FFF2-40B4-BE49-F238E27FC236}">
                <a16:creationId xmlns:a16="http://schemas.microsoft.com/office/drawing/2014/main" id="{5532009B-FBB7-4620-AD17-7C2CF2108018}"/>
              </a:ext>
            </a:extLst>
          </p:cNvPr>
          <p:cNvSpPr>
            <a:spLocks noGrp="1"/>
          </p:cNvSpPr>
          <p:nvPr>
            <p:ph idx="1"/>
          </p:nvPr>
        </p:nvSpPr>
        <p:spPr>
          <a:xfrm>
            <a:off x="695325" y="2924609"/>
            <a:ext cx="5963805" cy="4216813"/>
          </a:xfrm>
        </p:spPr>
        <p:txBody>
          <a:bodyPr vert="horz" lIns="0" tIns="0" rIns="0" bIns="0" rtlCol="0" anchor="t">
            <a:noAutofit/>
          </a:bodyPr>
          <a:lstStyle/>
          <a:p>
            <a:pPr marL="179705" indent="-179705"/>
            <a:r>
              <a:rPr lang="nb-NO" err="1">
                <a:ea typeface="Verdana"/>
              </a:rPr>
              <a:t>Create</a:t>
            </a:r>
            <a:r>
              <a:rPr lang="nb-NO">
                <a:ea typeface="Verdana"/>
              </a:rPr>
              <a:t> a </a:t>
            </a:r>
            <a:r>
              <a:rPr lang="nb-NO" err="1">
                <a:ea typeface="Verdana"/>
              </a:rPr>
              <a:t>representation</a:t>
            </a:r>
            <a:r>
              <a:rPr lang="nb-NO">
                <a:ea typeface="Verdana"/>
              </a:rPr>
              <a:t> </a:t>
            </a:r>
            <a:r>
              <a:rPr lang="nb-NO" err="1">
                <a:ea typeface="Verdana"/>
              </a:rPr>
              <a:t>of</a:t>
            </a:r>
            <a:r>
              <a:rPr lang="nb-NO">
                <a:ea typeface="Verdana"/>
              </a:rPr>
              <a:t> </a:t>
            </a:r>
            <a:r>
              <a:rPr lang="nb-NO" err="1">
                <a:ea typeface="Verdana"/>
              </a:rPr>
              <a:t>the</a:t>
            </a:r>
            <a:r>
              <a:rPr lang="nb-NO">
                <a:ea typeface="Verdana"/>
              </a:rPr>
              <a:t> </a:t>
            </a:r>
            <a:r>
              <a:rPr lang="nb-NO" err="1">
                <a:ea typeface="Verdana"/>
              </a:rPr>
              <a:t>subsurface</a:t>
            </a:r>
            <a:r>
              <a:rPr lang="nb-NO">
                <a:ea typeface="Verdana"/>
              </a:rPr>
              <a:t> </a:t>
            </a:r>
            <a:r>
              <a:rPr lang="nb-NO" err="1">
                <a:ea typeface="Verdana"/>
              </a:rPr>
              <a:t>environment</a:t>
            </a:r>
            <a:r>
              <a:rPr lang="nb-NO">
                <a:ea typeface="Verdana"/>
              </a:rPr>
              <a:t> </a:t>
            </a:r>
            <a:r>
              <a:rPr lang="nb-NO" err="1">
                <a:ea typeface="Verdana"/>
              </a:rPr>
              <a:t>which</a:t>
            </a:r>
            <a:r>
              <a:rPr lang="nb-NO">
                <a:ea typeface="Verdana"/>
              </a:rPr>
              <a:t> </a:t>
            </a:r>
            <a:r>
              <a:rPr lang="nb-NO" err="1">
                <a:ea typeface="Verdana"/>
              </a:rPr>
              <a:t>inflicts</a:t>
            </a:r>
            <a:r>
              <a:rPr lang="nb-NO">
                <a:ea typeface="Verdana"/>
              </a:rPr>
              <a:t> </a:t>
            </a:r>
            <a:r>
              <a:rPr lang="nb-NO" err="1">
                <a:ea typeface="Verdana"/>
              </a:rPr>
              <a:t>the</a:t>
            </a:r>
            <a:r>
              <a:rPr lang="nb-NO">
                <a:ea typeface="Verdana"/>
              </a:rPr>
              <a:t> real </a:t>
            </a:r>
            <a:r>
              <a:rPr lang="nb-NO" err="1">
                <a:ea typeface="Verdana"/>
              </a:rPr>
              <a:t>life</a:t>
            </a:r>
            <a:r>
              <a:rPr lang="nb-NO">
                <a:ea typeface="Verdana"/>
              </a:rPr>
              <a:t> </a:t>
            </a:r>
            <a:r>
              <a:rPr lang="nb-NO" err="1">
                <a:ea typeface="Verdana"/>
              </a:rPr>
              <a:t>limitations</a:t>
            </a:r>
            <a:r>
              <a:rPr lang="nb-NO">
                <a:ea typeface="Verdana"/>
              </a:rPr>
              <a:t> </a:t>
            </a:r>
            <a:r>
              <a:rPr lang="nb-NO" err="1">
                <a:ea typeface="Verdana"/>
              </a:rPr>
              <a:t>of</a:t>
            </a:r>
            <a:r>
              <a:rPr lang="nb-NO">
                <a:ea typeface="Verdana"/>
              </a:rPr>
              <a:t> drilling</a:t>
            </a:r>
          </a:p>
          <a:p>
            <a:pPr marL="179705" indent="-179705"/>
            <a:endParaRPr lang="nb-NO"/>
          </a:p>
          <a:p>
            <a:pPr marL="179705" indent="-179705"/>
            <a:r>
              <a:rPr lang="nb-NO">
                <a:ea typeface="Verdana"/>
              </a:rPr>
              <a:t>Introduce a </a:t>
            </a:r>
            <a:r>
              <a:rPr lang="nb-NO" err="1">
                <a:ea typeface="Verdana"/>
              </a:rPr>
              <a:t>reward</a:t>
            </a:r>
            <a:r>
              <a:rPr lang="nb-NO">
                <a:ea typeface="Verdana"/>
              </a:rPr>
              <a:t> system </a:t>
            </a:r>
            <a:r>
              <a:rPr lang="nb-NO" err="1">
                <a:ea typeface="Verdana"/>
              </a:rPr>
              <a:t>which</a:t>
            </a:r>
            <a:r>
              <a:rPr lang="nb-NO">
                <a:ea typeface="Verdana"/>
              </a:rPr>
              <a:t> "guides" </a:t>
            </a:r>
            <a:r>
              <a:rPr lang="nb-NO" err="1">
                <a:ea typeface="Verdana"/>
              </a:rPr>
              <a:t>the</a:t>
            </a:r>
            <a:r>
              <a:rPr lang="nb-NO">
                <a:ea typeface="Verdana"/>
              </a:rPr>
              <a:t> agent to </a:t>
            </a:r>
            <a:r>
              <a:rPr lang="nb-NO" err="1">
                <a:ea typeface="Verdana"/>
              </a:rPr>
              <a:t>the</a:t>
            </a:r>
            <a:r>
              <a:rPr lang="nb-NO">
                <a:ea typeface="Verdana"/>
              </a:rPr>
              <a:t> most optimal </a:t>
            </a:r>
            <a:r>
              <a:rPr lang="nb-NO" err="1">
                <a:ea typeface="Verdana"/>
              </a:rPr>
              <a:t>path</a:t>
            </a:r>
            <a:r>
              <a:rPr lang="nb-NO">
                <a:ea typeface="Verdana"/>
              </a:rPr>
              <a:t>, </a:t>
            </a:r>
            <a:r>
              <a:rPr lang="nb-NO" err="1">
                <a:ea typeface="Verdana"/>
              </a:rPr>
              <a:t>while</a:t>
            </a:r>
            <a:r>
              <a:rPr lang="nb-NO">
                <a:ea typeface="Verdana"/>
              </a:rPr>
              <a:t> </a:t>
            </a:r>
            <a:r>
              <a:rPr lang="nb-NO" err="1">
                <a:ea typeface="Verdana"/>
              </a:rPr>
              <a:t>subject</a:t>
            </a:r>
            <a:r>
              <a:rPr lang="nb-NO">
                <a:ea typeface="Verdana"/>
              </a:rPr>
              <a:t> to </a:t>
            </a:r>
            <a:r>
              <a:rPr lang="nb-NO" err="1">
                <a:ea typeface="Verdana"/>
              </a:rPr>
              <a:t>the</a:t>
            </a:r>
            <a:r>
              <a:rPr lang="nb-NO">
                <a:ea typeface="Verdana"/>
              </a:rPr>
              <a:t> real </a:t>
            </a:r>
            <a:r>
              <a:rPr lang="nb-NO" err="1">
                <a:ea typeface="Verdana"/>
              </a:rPr>
              <a:t>life</a:t>
            </a:r>
            <a:r>
              <a:rPr lang="nb-NO">
                <a:ea typeface="Verdana"/>
              </a:rPr>
              <a:t> </a:t>
            </a:r>
            <a:r>
              <a:rPr lang="nb-NO" err="1">
                <a:ea typeface="Verdana"/>
              </a:rPr>
              <a:t>constraints</a:t>
            </a:r>
            <a:endParaRPr lang="nb-NO" err="1"/>
          </a:p>
        </p:txBody>
      </p:sp>
      <p:sp>
        <p:nvSpPr>
          <p:cNvPr id="4" name="Plassholder for lysbildenummer 3">
            <a:extLst>
              <a:ext uri="{FF2B5EF4-FFF2-40B4-BE49-F238E27FC236}">
                <a16:creationId xmlns:a16="http://schemas.microsoft.com/office/drawing/2014/main" id="{57F7F38C-AADB-4AE0-AAA2-CA6D7CB666FA}"/>
              </a:ext>
            </a:extLst>
          </p:cNvPr>
          <p:cNvSpPr>
            <a:spLocks noGrp="1"/>
          </p:cNvSpPr>
          <p:nvPr>
            <p:ph type="sldNum" sz="quarter" idx="12"/>
          </p:nvPr>
        </p:nvSpPr>
        <p:spPr/>
        <p:txBody>
          <a:bodyPr/>
          <a:lstStyle/>
          <a:p>
            <a:fld id="{5D1E5300-FC0F-4317-A193-EF6CE9E6F7B5}" type="slidenum">
              <a:rPr lang="en-GB" smtClean="0"/>
              <a:pPr/>
              <a:t>17</a:t>
            </a:fld>
            <a:r>
              <a:rPr lang="en-GB"/>
              <a:t>  |  </a:t>
            </a:r>
            <a:endParaRPr lang="en-GB" noProof="0"/>
          </a:p>
        </p:txBody>
      </p:sp>
      <p:pic>
        <p:nvPicPr>
          <p:cNvPr id="6" name="Bilde 6" descr="Et bilde som inneholder innendørs, bord, sitter, datamaskin&#10;&#10;Automatisk generert beskrivelse">
            <a:extLst>
              <a:ext uri="{FF2B5EF4-FFF2-40B4-BE49-F238E27FC236}">
                <a16:creationId xmlns:a16="http://schemas.microsoft.com/office/drawing/2014/main" id="{EA67930C-2EAF-4623-828E-8BAF029B42D3}"/>
              </a:ext>
            </a:extLst>
          </p:cNvPr>
          <p:cNvPicPr>
            <a:picLocks noChangeAspect="1"/>
          </p:cNvPicPr>
          <p:nvPr/>
        </p:nvPicPr>
        <p:blipFill>
          <a:blip r:embed="rId3"/>
          <a:stretch>
            <a:fillRect/>
          </a:stretch>
        </p:blipFill>
        <p:spPr>
          <a:xfrm>
            <a:off x="7991764" y="1711036"/>
            <a:ext cx="3424381" cy="3424381"/>
          </a:xfrm>
          <a:prstGeom prst="rect">
            <a:avLst/>
          </a:prstGeom>
        </p:spPr>
      </p:pic>
    </p:spTree>
    <p:extLst>
      <p:ext uri="{BB962C8B-B14F-4D97-AF65-F5344CB8AC3E}">
        <p14:creationId xmlns:p14="http://schemas.microsoft.com/office/powerpoint/2010/main" val="363582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649D764-1348-425A-8D0C-DD132F25212A}"/>
              </a:ext>
            </a:extLst>
          </p:cNvPr>
          <p:cNvSpPr>
            <a:spLocks noGrp="1"/>
          </p:cNvSpPr>
          <p:nvPr>
            <p:ph type="title"/>
          </p:nvPr>
        </p:nvSpPr>
        <p:spPr>
          <a:xfrm>
            <a:off x="695325" y="219377"/>
            <a:ext cx="10792490" cy="718363"/>
          </a:xfrm>
        </p:spPr>
        <p:txBody>
          <a:bodyPr/>
          <a:lstStyle/>
          <a:p>
            <a:r>
              <a:rPr lang="en-GB"/>
              <a:t>Limitation: Dogleg Severity</a:t>
            </a:r>
          </a:p>
        </p:txBody>
      </p:sp>
      <p:sp>
        <p:nvSpPr>
          <p:cNvPr id="4" name="Plassholder for lysbildenummer 3">
            <a:extLst>
              <a:ext uri="{FF2B5EF4-FFF2-40B4-BE49-F238E27FC236}">
                <a16:creationId xmlns:a16="http://schemas.microsoft.com/office/drawing/2014/main" id="{C73ED5BD-91E2-4EBC-9C8C-560ABC2BA786}"/>
              </a:ext>
            </a:extLst>
          </p:cNvPr>
          <p:cNvSpPr>
            <a:spLocks noGrp="1"/>
          </p:cNvSpPr>
          <p:nvPr>
            <p:ph type="sldNum" sz="quarter" idx="12"/>
          </p:nvPr>
        </p:nvSpPr>
        <p:spPr/>
        <p:txBody>
          <a:bodyPr/>
          <a:lstStyle/>
          <a:p>
            <a:fld id="{5D1E5300-FC0F-4317-A193-EF6CE9E6F7B5}" type="slidenum">
              <a:rPr lang="en-GB" smtClean="0"/>
              <a:pPr/>
              <a:t>18</a:t>
            </a:fld>
            <a:r>
              <a:rPr lang="en-GB"/>
              <a:t>  |  </a:t>
            </a:r>
            <a:endParaRPr lang="en-GB" noProof="0"/>
          </a:p>
        </p:txBody>
      </p:sp>
      <p:sp>
        <p:nvSpPr>
          <p:cNvPr id="8" name="Plassholder for innhold 2">
            <a:extLst>
              <a:ext uri="{FF2B5EF4-FFF2-40B4-BE49-F238E27FC236}">
                <a16:creationId xmlns:a16="http://schemas.microsoft.com/office/drawing/2014/main" id="{3DEAF66C-B31B-46C8-B54E-CA40CAF4497F}"/>
              </a:ext>
            </a:extLst>
          </p:cNvPr>
          <p:cNvSpPr txBox="1">
            <a:spLocks/>
          </p:cNvSpPr>
          <p:nvPr/>
        </p:nvSpPr>
        <p:spPr>
          <a:xfrm>
            <a:off x="885011" y="3481667"/>
            <a:ext cx="4068269" cy="383345"/>
          </a:xfrm>
          <a:prstGeom prst="rect">
            <a:avLst/>
          </a:prstGeom>
        </p:spPr>
        <p:txBody>
          <a:bodyPr vert="horz" lIns="0" tIns="0" rIns="0" bIns="0" rtlCol="0" anchor="t">
            <a:noAutofit/>
          </a:bodyPr>
          <a:lst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b="1">
                <a:ea typeface="+mn-lt"/>
                <a:cs typeface="+mn-lt"/>
              </a:rPr>
              <a:t>How do </a:t>
            </a:r>
            <a:r>
              <a:rPr lang="nb-NO" b="1" err="1">
                <a:ea typeface="+mn-lt"/>
                <a:cs typeface="+mn-lt"/>
              </a:rPr>
              <a:t>we</a:t>
            </a:r>
            <a:r>
              <a:rPr lang="nb-NO" b="1">
                <a:ea typeface="+mn-lt"/>
                <a:cs typeface="+mn-lt"/>
              </a:rPr>
              <a:t> </a:t>
            </a:r>
            <a:r>
              <a:rPr lang="nb-NO" b="1" err="1">
                <a:ea typeface="+mn-lt"/>
                <a:cs typeface="+mn-lt"/>
              </a:rPr>
              <a:t>calculate</a:t>
            </a:r>
            <a:r>
              <a:rPr lang="nb-NO" b="1">
                <a:ea typeface="+mn-lt"/>
                <a:cs typeface="+mn-lt"/>
              </a:rPr>
              <a:t> </a:t>
            </a:r>
            <a:r>
              <a:rPr lang="nb-NO" b="1" err="1">
                <a:ea typeface="+mn-lt"/>
                <a:cs typeface="+mn-lt"/>
              </a:rPr>
              <a:t>Dogleg</a:t>
            </a:r>
            <a:r>
              <a:rPr lang="nb-NO" b="1">
                <a:ea typeface="+mn-lt"/>
                <a:cs typeface="+mn-lt"/>
              </a:rPr>
              <a:t> </a:t>
            </a:r>
            <a:r>
              <a:rPr lang="nb-NO" b="1" err="1">
                <a:ea typeface="+mn-lt"/>
                <a:cs typeface="+mn-lt"/>
              </a:rPr>
              <a:t>Severity</a:t>
            </a:r>
            <a:r>
              <a:rPr lang="nb-NO" b="1">
                <a:ea typeface="+mn-lt"/>
                <a:cs typeface="+mn-lt"/>
              </a:rPr>
              <a:t>?</a:t>
            </a:r>
            <a:endParaRPr lang="tr-TR"/>
          </a:p>
        </p:txBody>
      </p:sp>
      <p:pic>
        <p:nvPicPr>
          <p:cNvPr id="7" name="Picture 8" descr="A close up of a green field&#10;&#10;Description automatically generated">
            <a:extLst>
              <a:ext uri="{FF2B5EF4-FFF2-40B4-BE49-F238E27FC236}">
                <a16:creationId xmlns:a16="http://schemas.microsoft.com/office/drawing/2014/main" id="{82CD251C-0A64-4F94-9C4A-ECE08CE02FB8}"/>
              </a:ext>
            </a:extLst>
          </p:cNvPr>
          <p:cNvPicPr>
            <a:picLocks noChangeAspect="1"/>
          </p:cNvPicPr>
          <p:nvPr/>
        </p:nvPicPr>
        <p:blipFill>
          <a:blip r:embed="rId3"/>
          <a:stretch>
            <a:fillRect/>
          </a:stretch>
        </p:blipFill>
        <p:spPr>
          <a:xfrm>
            <a:off x="7276213" y="4403923"/>
            <a:ext cx="4202272" cy="1766173"/>
          </a:xfrm>
          <a:prstGeom prst="rect">
            <a:avLst/>
          </a:prstGeom>
        </p:spPr>
      </p:pic>
      <p:sp>
        <p:nvSpPr>
          <p:cNvPr id="11" name="Metin kutusu 10">
            <a:extLst>
              <a:ext uri="{FF2B5EF4-FFF2-40B4-BE49-F238E27FC236}">
                <a16:creationId xmlns:a16="http://schemas.microsoft.com/office/drawing/2014/main" id="{4DFD73EB-35E8-4011-BDFD-F9E4FBD515CC}"/>
              </a:ext>
            </a:extLst>
          </p:cNvPr>
          <p:cNvSpPr txBox="1"/>
          <p:nvPr/>
        </p:nvSpPr>
        <p:spPr>
          <a:xfrm>
            <a:off x="810835" y="1165834"/>
            <a:ext cx="6612607"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GB" b="1">
                <a:ea typeface="+mn-lt"/>
                <a:cs typeface="+mn-lt"/>
              </a:rPr>
              <a:t>What does </a:t>
            </a:r>
            <a:r>
              <a:rPr lang="en-GB" b="1" i="1">
                <a:ea typeface="+mn-lt"/>
                <a:cs typeface="+mn-lt"/>
              </a:rPr>
              <a:t>Dogleg Severity (DLS)</a:t>
            </a:r>
            <a:r>
              <a:rPr lang="en-GB" b="1">
                <a:ea typeface="+mn-lt"/>
                <a:cs typeface="+mn-lt"/>
              </a:rPr>
              <a:t> mean?</a:t>
            </a:r>
            <a:endParaRPr lang="en-GB">
              <a:ea typeface="+mn-lt"/>
              <a:cs typeface="+mn-lt"/>
            </a:endParaRPr>
          </a:p>
          <a:p>
            <a:pPr marL="285750" indent="-285750">
              <a:spcAft>
                <a:spcPts val="600"/>
              </a:spcAft>
              <a:buFont typeface="Arial"/>
              <a:buChar char="•"/>
            </a:pPr>
            <a:r>
              <a:rPr lang="en-GB">
                <a:ea typeface="+mn-lt"/>
                <a:cs typeface="+mn-lt"/>
              </a:rPr>
              <a:t>Change in direction of a wellbore over a defined length</a:t>
            </a:r>
          </a:p>
          <a:p>
            <a:pPr marL="285750" indent="-285750">
              <a:spcAft>
                <a:spcPts val="600"/>
              </a:spcAft>
              <a:buFont typeface="Arial"/>
              <a:buChar char="•"/>
            </a:pPr>
            <a:r>
              <a:rPr lang="en-GB"/>
              <a:t>Measured in degrees</a:t>
            </a:r>
            <a:r>
              <a:rPr lang="en-GB">
                <a:ea typeface="+mn-lt"/>
                <a:cs typeface="+mn-lt"/>
              </a:rPr>
              <a:t>/100 ft or degrees/30 m</a:t>
            </a:r>
          </a:p>
          <a:p>
            <a:pPr>
              <a:spcAft>
                <a:spcPts val="600"/>
              </a:spcAft>
            </a:pPr>
            <a:endParaRPr lang="en-GB" b="1">
              <a:ea typeface="+mn-lt"/>
              <a:cs typeface="+mn-lt"/>
            </a:endParaRPr>
          </a:p>
          <a:p>
            <a:pPr>
              <a:spcAft>
                <a:spcPts val="600"/>
              </a:spcAft>
            </a:pPr>
            <a:endParaRPr lang="en-GB" b="1">
              <a:ea typeface="+mn-lt"/>
              <a:cs typeface="+mn-lt"/>
            </a:endParaRPr>
          </a:p>
        </p:txBody>
      </p:sp>
      <p:pic>
        <p:nvPicPr>
          <p:cNvPr id="13" name="Resim 13" descr="metin, harita içeren bir resim&#10;&#10;Açıklama otomatik olarak oluşturuldu">
            <a:extLst>
              <a:ext uri="{FF2B5EF4-FFF2-40B4-BE49-F238E27FC236}">
                <a16:creationId xmlns:a16="http://schemas.microsoft.com/office/drawing/2014/main" id="{18617F5E-B73E-4C58-A5DF-04A7C1E56E35}"/>
              </a:ext>
            </a:extLst>
          </p:cNvPr>
          <p:cNvPicPr>
            <a:picLocks noChangeAspect="1"/>
          </p:cNvPicPr>
          <p:nvPr/>
        </p:nvPicPr>
        <p:blipFill>
          <a:blip r:embed="rId4"/>
          <a:stretch>
            <a:fillRect/>
          </a:stretch>
        </p:blipFill>
        <p:spPr>
          <a:xfrm>
            <a:off x="7122826" y="1071836"/>
            <a:ext cx="4379625" cy="3115375"/>
          </a:xfrm>
          <a:prstGeom prst="rect">
            <a:avLst/>
          </a:prstGeom>
        </p:spPr>
      </p:pic>
      <p:pic>
        <p:nvPicPr>
          <p:cNvPr id="3" name="Picture 5" descr="A screenshot of a cell phone&#10;&#10;Description automatically generated">
            <a:extLst>
              <a:ext uri="{FF2B5EF4-FFF2-40B4-BE49-F238E27FC236}">
                <a16:creationId xmlns:a16="http://schemas.microsoft.com/office/drawing/2014/main" id="{32522808-C605-4CBA-AC38-A8F3D98571C3}"/>
              </a:ext>
            </a:extLst>
          </p:cNvPr>
          <p:cNvPicPr>
            <a:picLocks noChangeAspect="1"/>
          </p:cNvPicPr>
          <p:nvPr/>
        </p:nvPicPr>
        <p:blipFill>
          <a:blip r:embed="rId5"/>
          <a:stretch>
            <a:fillRect/>
          </a:stretch>
        </p:blipFill>
        <p:spPr>
          <a:xfrm>
            <a:off x="940982" y="3784127"/>
            <a:ext cx="4019106" cy="1611187"/>
          </a:xfrm>
          <a:prstGeom prst="rect">
            <a:avLst/>
          </a:prstGeom>
        </p:spPr>
      </p:pic>
      <p:sp>
        <p:nvSpPr>
          <p:cNvPr id="5" name="TextBox 4">
            <a:extLst>
              <a:ext uri="{FF2B5EF4-FFF2-40B4-BE49-F238E27FC236}">
                <a16:creationId xmlns:a16="http://schemas.microsoft.com/office/drawing/2014/main" id="{C8D8009A-C9D3-41BD-B71A-0AED0352D2E1}"/>
              </a:ext>
            </a:extLst>
          </p:cNvPr>
          <p:cNvSpPr txBox="1"/>
          <p:nvPr/>
        </p:nvSpPr>
        <p:spPr>
          <a:xfrm>
            <a:off x="940981" y="5530702"/>
            <a:ext cx="51178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b="1"/>
              <a:t>This is hard, so what can we do instead?</a:t>
            </a:r>
          </a:p>
          <a:p>
            <a:pPr marL="285750" indent="-285750">
              <a:buFont typeface="Arial"/>
              <a:buChar char="•"/>
            </a:pPr>
            <a:r>
              <a:rPr lang="nb-NO"/>
              <a:t>Use a proxy for dogleg severity</a:t>
            </a:r>
          </a:p>
        </p:txBody>
      </p:sp>
      <p:sp>
        <p:nvSpPr>
          <p:cNvPr id="6" name="Metin kutusu 5">
            <a:extLst>
              <a:ext uri="{FF2B5EF4-FFF2-40B4-BE49-F238E27FC236}">
                <a16:creationId xmlns:a16="http://schemas.microsoft.com/office/drawing/2014/main" id="{0E86D625-E9C2-4148-B90F-38FAEFDC4F40}"/>
              </a:ext>
            </a:extLst>
          </p:cNvPr>
          <p:cNvSpPr txBox="1"/>
          <p:nvPr/>
        </p:nvSpPr>
        <p:spPr>
          <a:xfrm>
            <a:off x="814465" y="2251023"/>
            <a:ext cx="587864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cs typeface="Segoe UI"/>
              </a:rPr>
              <a:t>Why do we measure Dogleg Severity?</a:t>
            </a:r>
            <a:r>
              <a:rPr lang="en-US">
                <a:cs typeface="Segoe UI"/>
              </a:rPr>
              <a:t>​</a:t>
            </a:r>
          </a:p>
          <a:p>
            <a:pPr marL="0" lvl="2">
              <a:buChar char="•"/>
            </a:pPr>
            <a:r>
              <a:rPr lang="en-GB">
                <a:cs typeface="Arial"/>
              </a:rPr>
              <a:t>   Damage can be done to the drill string</a:t>
            </a:r>
            <a:r>
              <a:rPr lang="en-US">
                <a:cs typeface="Arial"/>
              </a:rPr>
              <a:t>​</a:t>
            </a:r>
          </a:p>
          <a:p>
            <a:pPr>
              <a:buChar char="•"/>
            </a:pPr>
            <a:r>
              <a:rPr lang="en-GB">
                <a:cs typeface="Arial"/>
              </a:rPr>
              <a:t>   Drill string may get stuck in the dogleg curve</a:t>
            </a:r>
          </a:p>
        </p:txBody>
      </p:sp>
    </p:spTree>
    <p:extLst>
      <p:ext uri="{BB962C8B-B14F-4D97-AF65-F5344CB8AC3E}">
        <p14:creationId xmlns:p14="http://schemas.microsoft.com/office/powerpoint/2010/main" val="382023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 close up of a map&#10;&#10;Description automatically generated">
            <a:extLst>
              <a:ext uri="{FF2B5EF4-FFF2-40B4-BE49-F238E27FC236}">
                <a16:creationId xmlns:a16="http://schemas.microsoft.com/office/drawing/2014/main" id="{7666FD88-DDA4-4CAD-879E-185A6176795E}"/>
              </a:ext>
            </a:extLst>
          </p:cNvPr>
          <p:cNvPicPr>
            <a:picLocks noChangeAspect="1"/>
          </p:cNvPicPr>
          <p:nvPr/>
        </p:nvPicPr>
        <p:blipFill>
          <a:blip r:embed="rId3"/>
          <a:stretch>
            <a:fillRect/>
          </a:stretch>
        </p:blipFill>
        <p:spPr>
          <a:xfrm>
            <a:off x="7539881" y="1453747"/>
            <a:ext cx="4169734" cy="2511352"/>
          </a:xfrm>
          <a:prstGeom prst="rect">
            <a:avLst/>
          </a:prstGeom>
        </p:spPr>
      </p:pic>
      <p:sp>
        <p:nvSpPr>
          <p:cNvPr id="2" name="Tittel 1">
            <a:extLst>
              <a:ext uri="{FF2B5EF4-FFF2-40B4-BE49-F238E27FC236}">
                <a16:creationId xmlns:a16="http://schemas.microsoft.com/office/drawing/2014/main" id="{6649D764-1348-425A-8D0C-DD132F25212A}"/>
              </a:ext>
            </a:extLst>
          </p:cNvPr>
          <p:cNvSpPr>
            <a:spLocks noGrp="1"/>
          </p:cNvSpPr>
          <p:nvPr>
            <p:ph type="title"/>
          </p:nvPr>
        </p:nvSpPr>
        <p:spPr>
          <a:xfrm>
            <a:off x="692371" y="375335"/>
            <a:ext cx="10668444" cy="718363"/>
          </a:xfrm>
        </p:spPr>
        <p:txBody>
          <a:bodyPr/>
          <a:lstStyle/>
          <a:p>
            <a:r>
              <a:rPr lang="en-GB"/>
              <a:t>Limitation: Dogleg Severity</a:t>
            </a:r>
          </a:p>
        </p:txBody>
      </p:sp>
      <p:sp>
        <p:nvSpPr>
          <p:cNvPr id="4" name="Plassholder for lysbildenummer 3">
            <a:extLst>
              <a:ext uri="{FF2B5EF4-FFF2-40B4-BE49-F238E27FC236}">
                <a16:creationId xmlns:a16="http://schemas.microsoft.com/office/drawing/2014/main" id="{C73ED5BD-91E2-4EBC-9C8C-560ABC2BA786}"/>
              </a:ext>
            </a:extLst>
          </p:cNvPr>
          <p:cNvSpPr>
            <a:spLocks noGrp="1"/>
          </p:cNvSpPr>
          <p:nvPr>
            <p:ph type="sldNum" sz="quarter" idx="12"/>
          </p:nvPr>
        </p:nvSpPr>
        <p:spPr/>
        <p:txBody>
          <a:bodyPr/>
          <a:lstStyle/>
          <a:p>
            <a:fld id="{5D1E5300-FC0F-4317-A193-EF6CE9E6F7B5}" type="slidenum">
              <a:rPr lang="en-GB" smtClean="0"/>
              <a:pPr/>
              <a:t>19</a:t>
            </a:fld>
            <a:r>
              <a:rPr lang="en-GB"/>
              <a:t>  |  </a:t>
            </a:r>
            <a:endParaRPr lang="en-GB" noProof="0"/>
          </a:p>
        </p:txBody>
      </p:sp>
      <p:sp>
        <p:nvSpPr>
          <p:cNvPr id="11" name="Metin kutusu 10">
            <a:extLst>
              <a:ext uri="{FF2B5EF4-FFF2-40B4-BE49-F238E27FC236}">
                <a16:creationId xmlns:a16="http://schemas.microsoft.com/office/drawing/2014/main" id="{4DFD73EB-35E8-4011-BDFD-F9E4FBD515CC}"/>
              </a:ext>
            </a:extLst>
          </p:cNvPr>
          <p:cNvSpPr txBox="1"/>
          <p:nvPr/>
        </p:nvSpPr>
        <p:spPr>
          <a:xfrm>
            <a:off x="811104" y="2225366"/>
            <a:ext cx="6727793" cy="28469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nb-NO" b="1">
                <a:ea typeface="+mn-lt"/>
                <a:cs typeface="+mn-lt"/>
              </a:rPr>
              <a:t>The DLS proxy must ensure a smooth well trajectory</a:t>
            </a:r>
          </a:p>
          <a:p>
            <a:pPr>
              <a:spcAft>
                <a:spcPts val="600"/>
              </a:spcAft>
            </a:pPr>
            <a:r>
              <a:rPr lang="nb-NO">
                <a:ea typeface="+mn-lt"/>
                <a:cs typeface="+mn-lt"/>
              </a:rPr>
              <a:t>Take the derivative of the inclination angle</a:t>
            </a:r>
          </a:p>
          <a:p>
            <a:pPr>
              <a:spcAft>
                <a:spcPts val="600"/>
              </a:spcAft>
            </a:pPr>
            <a:r>
              <a:rPr lang="nb-NO">
                <a:ea typeface="+mn-lt"/>
                <a:cs typeface="+mn-lt"/>
              </a:rPr>
              <a:t>-&gt; Unit will be degrees per time, ie. angular velocity</a:t>
            </a:r>
          </a:p>
          <a:p>
            <a:pPr>
              <a:spcAft>
                <a:spcPts val="600"/>
              </a:spcAft>
            </a:pPr>
            <a:r>
              <a:rPr lang="nb-NO">
                <a:ea typeface="+mn-lt"/>
                <a:cs typeface="+mn-lt"/>
              </a:rPr>
              <a:t>Take the derivative of angular velocity</a:t>
            </a:r>
          </a:p>
          <a:p>
            <a:pPr>
              <a:spcAft>
                <a:spcPts val="600"/>
              </a:spcAft>
            </a:pPr>
            <a:r>
              <a:rPr lang="nb-NO">
                <a:ea typeface="+mn-lt"/>
                <a:cs typeface="+mn-lt"/>
              </a:rPr>
              <a:t>-&gt; Unit will be degrees per time squared, ie. angular acceleration</a:t>
            </a:r>
          </a:p>
          <a:p>
            <a:pPr>
              <a:spcAft>
                <a:spcPts val="600"/>
              </a:spcAft>
            </a:pPr>
            <a:r>
              <a:rPr lang="nb-NO">
                <a:ea typeface="+mn-lt"/>
                <a:cs typeface="+mn-lt"/>
              </a:rPr>
              <a:t>Set limitations on angular velocity and angular acceleration</a:t>
            </a:r>
          </a:p>
          <a:p>
            <a:pPr>
              <a:spcAft>
                <a:spcPts val="600"/>
              </a:spcAft>
            </a:pPr>
            <a:r>
              <a:rPr lang="nb-NO">
                <a:ea typeface="+mn-lt"/>
                <a:cs typeface="+mn-lt"/>
              </a:rPr>
              <a:t>Let agent manipulate angular acceleration</a:t>
            </a:r>
          </a:p>
          <a:p>
            <a:pPr>
              <a:spcAft>
                <a:spcPts val="600"/>
              </a:spcAft>
            </a:pPr>
            <a:endParaRPr lang="nb-NO"/>
          </a:p>
        </p:txBody>
      </p:sp>
      <p:sp>
        <p:nvSpPr>
          <p:cNvPr id="10" name="TextBox 9">
            <a:extLst>
              <a:ext uri="{FF2B5EF4-FFF2-40B4-BE49-F238E27FC236}">
                <a16:creationId xmlns:a16="http://schemas.microsoft.com/office/drawing/2014/main" id="{E1EFA96B-0AE7-4C30-B0C7-734E5DC803F1}"/>
              </a:ext>
            </a:extLst>
          </p:cNvPr>
          <p:cNvSpPr txBox="1"/>
          <p:nvPr/>
        </p:nvSpPr>
        <p:spPr>
          <a:xfrm>
            <a:off x="7544982" y="4005897"/>
            <a:ext cx="42406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i="1"/>
              <a:t>How angular velocity (</a:t>
            </a:r>
            <a:r>
              <a:rPr lang="nb-NO" i="1">
                <a:ea typeface="+mn-lt"/>
                <a:cs typeface="+mn-lt"/>
              </a:rPr>
              <a:t>ω) changes the inclination (v) from timestep 1 to 2</a:t>
            </a:r>
          </a:p>
        </p:txBody>
      </p:sp>
    </p:spTree>
    <p:extLst>
      <p:ext uri="{BB962C8B-B14F-4D97-AF65-F5344CB8AC3E}">
        <p14:creationId xmlns:p14="http://schemas.microsoft.com/office/powerpoint/2010/main" val="2802043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AFA062F-1554-4CE8-95D5-3BA89915A27D}"/>
              </a:ext>
            </a:extLst>
          </p:cNvPr>
          <p:cNvSpPr>
            <a:spLocks noGrp="1"/>
          </p:cNvSpPr>
          <p:nvPr>
            <p:ph type="title"/>
          </p:nvPr>
        </p:nvSpPr>
        <p:spPr/>
        <p:txBody>
          <a:bodyPr/>
          <a:lstStyle/>
          <a:p>
            <a:r>
              <a:rPr lang="en-GB"/>
              <a:t>Who are we?</a:t>
            </a:r>
          </a:p>
        </p:txBody>
      </p:sp>
      <p:sp>
        <p:nvSpPr>
          <p:cNvPr id="3" name="Plassholder for innhold 2">
            <a:extLst>
              <a:ext uri="{FF2B5EF4-FFF2-40B4-BE49-F238E27FC236}">
                <a16:creationId xmlns:a16="http://schemas.microsoft.com/office/drawing/2014/main" id="{CE182236-CC66-44E0-9667-2ED25158A509}"/>
              </a:ext>
            </a:extLst>
          </p:cNvPr>
          <p:cNvSpPr>
            <a:spLocks noGrp="1"/>
          </p:cNvSpPr>
          <p:nvPr>
            <p:ph idx="1"/>
          </p:nvPr>
        </p:nvSpPr>
        <p:spPr/>
        <p:txBody>
          <a:bodyPr vert="horz" lIns="0" tIns="0" rIns="0" bIns="0" rtlCol="0" anchor="t">
            <a:noAutofit/>
          </a:bodyPr>
          <a:lstStyle/>
          <a:p>
            <a:pPr marL="179705" indent="-179705"/>
            <a:endParaRPr lang="nb-NO">
              <a:ea typeface="Verdana"/>
              <a:cs typeface="Verdana"/>
            </a:endParaRPr>
          </a:p>
          <a:p>
            <a:pPr marL="179705" indent="-179705"/>
            <a:endParaRPr lang="nb-NO">
              <a:ea typeface="Verdana"/>
              <a:cs typeface="Verdana"/>
            </a:endParaRPr>
          </a:p>
        </p:txBody>
      </p:sp>
      <p:sp>
        <p:nvSpPr>
          <p:cNvPr id="4" name="Plassholder for lysbildenummer 3">
            <a:extLst>
              <a:ext uri="{FF2B5EF4-FFF2-40B4-BE49-F238E27FC236}">
                <a16:creationId xmlns:a16="http://schemas.microsoft.com/office/drawing/2014/main" id="{1D8745B3-E821-48C6-9718-F9D36103B037}"/>
              </a:ext>
            </a:extLst>
          </p:cNvPr>
          <p:cNvSpPr>
            <a:spLocks noGrp="1"/>
          </p:cNvSpPr>
          <p:nvPr>
            <p:ph type="sldNum" sz="quarter" idx="12"/>
          </p:nvPr>
        </p:nvSpPr>
        <p:spPr/>
        <p:txBody>
          <a:bodyPr/>
          <a:lstStyle/>
          <a:p>
            <a:fld id="{5D1E5300-FC0F-4317-A193-EF6CE9E6F7B5}" type="slidenum">
              <a:rPr lang="en-GB" smtClean="0"/>
              <a:pPr/>
              <a:t>2</a:t>
            </a:fld>
            <a:r>
              <a:rPr lang="en-GB"/>
              <a:t>  |  </a:t>
            </a:r>
            <a:endParaRPr lang="en-GB" noProof="0"/>
          </a:p>
        </p:txBody>
      </p:sp>
      <p:sp>
        <p:nvSpPr>
          <p:cNvPr id="6" name="TekstSylinder 5">
            <a:extLst>
              <a:ext uri="{FF2B5EF4-FFF2-40B4-BE49-F238E27FC236}">
                <a16:creationId xmlns:a16="http://schemas.microsoft.com/office/drawing/2014/main" id="{843F7B64-B5D0-4D38-855E-D14BBF2583DA}"/>
              </a:ext>
            </a:extLst>
          </p:cNvPr>
          <p:cNvSpPr txBox="1"/>
          <p:nvPr/>
        </p:nvSpPr>
        <p:spPr>
          <a:xfrm>
            <a:off x="942124" y="4500138"/>
            <a:ext cx="198344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a:t>Jakob, 21</a:t>
            </a:r>
          </a:p>
          <a:p>
            <a:r>
              <a:rPr lang="nb-NO"/>
              <a:t>NTNU, Trondheim</a:t>
            </a:r>
          </a:p>
          <a:p>
            <a:endParaRPr lang="nb-NO"/>
          </a:p>
          <a:p>
            <a:endParaRPr lang="nb-NO"/>
          </a:p>
          <a:p>
            <a:endParaRPr lang="nb-NO"/>
          </a:p>
        </p:txBody>
      </p:sp>
      <p:pic>
        <p:nvPicPr>
          <p:cNvPr id="8" name="Bilde 8" descr="Et bilde som inneholder person, mann, poserer, foto&#10;&#10;Automatisk generert beskrivelse">
            <a:extLst>
              <a:ext uri="{FF2B5EF4-FFF2-40B4-BE49-F238E27FC236}">
                <a16:creationId xmlns:a16="http://schemas.microsoft.com/office/drawing/2014/main" id="{49DDD706-7D37-4A5D-B52C-2021D9963D16}"/>
              </a:ext>
            </a:extLst>
          </p:cNvPr>
          <p:cNvPicPr>
            <a:picLocks noChangeAspect="1"/>
          </p:cNvPicPr>
          <p:nvPr/>
        </p:nvPicPr>
        <p:blipFill>
          <a:blip r:embed="rId2"/>
          <a:stretch>
            <a:fillRect/>
          </a:stretch>
        </p:blipFill>
        <p:spPr>
          <a:xfrm>
            <a:off x="942332" y="2541873"/>
            <a:ext cx="1934308" cy="1934308"/>
          </a:xfrm>
          <a:prstGeom prst="rect">
            <a:avLst/>
          </a:prstGeom>
        </p:spPr>
      </p:pic>
      <p:pic>
        <p:nvPicPr>
          <p:cNvPr id="10" name="Picture 10" descr="A person wearing glasses and smiling at the camera&#10;&#10;Description automatically generated">
            <a:extLst>
              <a:ext uri="{FF2B5EF4-FFF2-40B4-BE49-F238E27FC236}">
                <a16:creationId xmlns:a16="http://schemas.microsoft.com/office/drawing/2014/main" id="{308A788A-9D2F-4433-B81A-0B98A96E1D3F}"/>
              </a:ext>
            </a:extLst>
          </p:cNvPr>
          <p:cNvPicPr>
            <a:picLocks noChangeAspect="1"/>
          </p:cNvPicPr>
          <p:nvPr/>
        </p:nvPicPr>
        <p:blipFill>
          <a:blip r:embed="rId3"/>
          <a:stretch>
            <a:fillRect/>
          </a:stretch>
        </p:blipFill>
        <p:spPr>
          <a:xfrm>
            <a:off x="9347441" y="2569386"/>
            <a:ext cx="1916974" cy="1910281"/>
          </a:xfrm>
          <a:prstGeom prst="rect">
            <a:avLst/>
          </a:prstGeom>
        </p:spPr>
      </p:pic>
      <p:sp>
        <p:nvSpPr>
          <p:cNvPr id="11" name="TekstSylinder 5">
            <a:extLst>
              <a:ext uri="{FF2B5EF4-FFF2-40B4-BE49-F238E27FC236}">
                <a16:creationId xmlns:a16="http://schemas.microsoft.com/office/drawing/2014/main" id="{305A7F7D-A64A-4D69-ADA0-39EFBD912A3B}"/>
              </a:ext>
            </a:extLst>
          </p:cNvPr>
          <p:cNvSpPr txBox="1"/>
          <p:nvPr/>
        </p:nvSpPr>
        <p:spPr>
          <a:xfrm>
            <a:off x="9349899" y="4476801"/>
            <a:ext cx="202472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a:t>Martin, 24</a:t>
            </a:r>
          </a:p>
          <a:p>
            <a:r>
              <a:rPr lang="nb-NO"/>
              <a:t>NTNU, Trondheim</a:t>
            </a:r>
          </a:p>
          <a:p>
            <a:endParaRPr lang="nb-NO"/>
          </a:p>
          <a:p>
            <a:endParaRPr lang="nb-NO"/>
          </a:p>
          <a:p>
            <a:endParaRPr lang="nb-NO"/>
          </a:p>
        </p:txBody>
      </p:sp>
      <p:pic>
        <p:nvPicPr>
          <p:cNvPr id="5" name="Bilde 6" descr="Et bilde som inneholder person, mann, dress, innendørs&#10;&#10;Automatisk generert beskrivelse">
            <a:extLst>
              <a:ext uri="{FF2B5EF4-FFF2-40B4-BE49-F238E27FC236}">
                <a16:creationId xmlns:a16="http://schemas.microsoft.com/office/drawing/2014/main" id="{0F277AE3-7499-4A82-A702-11D045151E3F}"/>
              </a:ext>
            </a:extLst>
          </p:cNvPr>
          <p:cNvPicPr>
            <a:picLocks noChangeAspect="1"/>
          </p:cNvPicPr>
          <p:nvPr/>
        </p:nvPicPr>
        <p:blipFill>
          <a:blip r:embed="rId4"/>
          <a:stretch>
            <a:fillRect/>
          </a:stretch>
        </p:blipFill>
        <p:spPr>
          <a:xfrm>
            <a:off x="7229320" y="2564152"/>
            <a:ext cx="1935844" cy="1925148"/>
          </a:xfrm>
          <a:prstGeom prst="rect">
            <a:avLst/>
          </a:prstGeom>
        </p:spPr>
      </p:pic>
      <p:pic>
        <p:nvPicPr>
          <p:cNvPr id="7" name="Resim 8" descr="kişi, iç mekan, adam, ön içeren bir resim&#10;&#10;Açıklama otomatik olarak oluşturuldu">
            <a:extLst>
              <a:ext uri="{FF2B5EF4-FFF2-40B4-BE49-F238E27FC236}">
                <a16:creationId xmlns:a16="http://schemas.microsoft.com/office/drawing/2014/main" id="{C2289CC4-2AF9-4488-BB4E-B28E9989BCAA}"/>
              </a:ext>
            </a:extLst>
          </p:cNvPr>
          <p:cNvPicPr>
            <a:picLocks noChangeAspect="1"/>
          </p:cNvPicPr>
          <p:nvPr/>
        </p:nvPicPr>
        <p:blipFill>
          <a:blip r:embed="rId5"/>
          <a:stretch>
            <a:fillRect/>
          </a:stretch>
        </p:blipFill>
        <p:spPr>
          <a:xfrm>
            <a:off x="5136568" y="2565856"/>
            <a:ext cx="1949033" cy="1911559"/>
          </a:xfrm>
          <a:prstGeom prst="rect">
            <a:avLst/>
          </a:prstGeom>
        </p:spPr>
      </p:pic>
      <p:sp>
        <p:nvSpPr>
          <p:cNvPr id="9" name="TekstSylinder 8">
            <a:extLst>
              <a:ext uri="{FF2B5EF4-FFF2-40B4-BE49-F238E27FC236}">
                <a16:creationId xmlns:a16="http://schemas.microsoft.com/office/drawing/2014/main" id="{13204FCD-764B-4CA4-A3AD-9D4332934E49}"/>
              </a:ext>
            </a:extLst>
          </p:cNvPr>
          <p:cNvSpPr txBox="1"/>
          <p:nvPr/>
        </p:nvSpPr>
        <p:spPr>
          <a:xfrm>
            <a:off x="7229528" y="4476899"/>
            <a:ext cx="19419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a:t>Martin, 23</a:t>
            </a:r>
          </a:p>
          <a:p>
            <a:r>
              <a:rPr lang="nb-NO" err="1"/>
              <a:t>UiS</a:t>
            </a:r>
            <a:r>
              <a:rPr lang="nb-NO"/>
              <a:t>, Stavanger</a:t>
            </a:r>
          </a:p>
        </p:txBody>
      </p:sp>
      <p:sp>
        <p:nvSpPr>
          <p:cNvPr id="12" name="Metin kutusu 11">
            <a:extLst>
              <a:ext uri="{FF2B5EF4-FFF2-40B4-BE49-F238E27FC236}">
                <a16:creationId xmlns:a16="http://schemas.microsoft.com/office/drawing/2014/main" id="{215E90F3-6779-4915-824E-5DBFCA3C8DF1}"/>
              </a:ext>
            </a:extLst>
          </p:cNvPr>
          <p:cNvSpPr txBox="1"/>
          <p:nvPr/>
        </p:nvSpPr>
        <p:spPr>
          <a:xfrm>
            <a:off x="5135059" y="4474553"/>
            <a:ext cx="19439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Ayaz, 23</a:t>
            </a:r>
          </a:p>
          <a:p>
            <a:r>
              <a:rPr lang="tr-TR"/>
              <a:t>NTNU, Trondheim</a:t>
            </a:r>
          </a:p>
        </p:txBody>
      </p:sp>
      <p:pic>
        <p:nvPicPr>
          <p:cNvPr id="16" name="Picture 16" descr="A person posing for the camera&#10;&#10;Description automatically generated">
            <a:extLst>
              <a:ext uri="{FF2B5EF4-FFF2-40B4-BE49-F238E27FC236}">
                <a16:creationId xmlns:a16="http://schemas.microsoft.com/office/drawing/2014/main" id="{55EB7654-BF72-4342-8648-7959A795A7C8}"/>
              </a:ext>
            </a:extLst>
          </p:cNvPr>
          <p:cNvPicPr>
            <a:picLocks noChangeAspect="1"/>
          </p:cNvPicPr>
          <p:nvPr/>
        </p:nvPicPr>
        <p:blipFill>
          <a:blip r:embed="rId6"/>
          <a:stretch>
            <a:fillRect/>
          </a:stretch>
        </p:blipFill>
        <p:spPr>
          <a:xfrm>
            <a:off x="3048936" y="2537928"/>
            <a:ext cx="1919177" cy="1928038"/>
          </a:xfrm>
          <a:prstGeom prst="rect">
            <a:avLst/>
          </a:prstGeom>
        </p:spPr>
      </p:pic>
      <p:sp>
        <p:nvSpPr>
          <p:cNvPr id="18" name="Metin kutusu 11">
            <a:extLst>
              <a:ext uri="{FF2B5EF4-FFF2-40B4-BE49-F238E27FC236}">
                <a16:creationId xmlns:a16="http://schemas.microsoft.com/office/drawing/2014/main" id="{5FC43822-14B4-4C50-8248-BEE31F31FEDE}"/>
              </a:ext>
            </a:extLst>
          </p:cNvPr>
          <p:cNvSpPr txBox="1"/>
          <p:nvPr/>
        </p:nvSpPr>
        <p:spPr>
          <a:xfrm>
            <a:off x="3050534" y="4525974"/>
            <a:ext cx="19989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Håkon, 22</a:t>
            </a:r>
            <a:br>
              <a:rPr lang="tr-TR"/>
            </a:br>
            <a:r>
              <a:rPr lang="tr-TR"/>
              <a:t>UiT, Tromsø</a:t>
            </a:r>
          </a:p>
        </p:txBody>
      </p:sp>
      <p:pic>
        <p:nvPicPr>
          <p:cNvPr id="14" name="Bilde 18">
            <a:extLst>
              <a:ext uri="{FF2B5EF4-FFF2-40B4-BE49-F238E27FC236}">
                <a16:creationId xmlns:a16="http://schemas.microsoft.com/office/drawing/2014/main" id="{3AC081C9-3AFA-41D9-A391-81EFEAEC94DF}"/>
              </a:ext>
            </a:extLst>
          </p:cNvPr>
          <p:cNvPicPr>
            <a:picLocks noChangeAspect="1"/>
          </p:cNvPicPr>
          <p:nvPr/>
        </p:nvPicPr>
        <p:blipFill>
          <a:blip r:embed="rId7"/>
          <a:stretch>
            <a:fillRect/>
          </a:stretch>
        </p:blipFill>
        <p:spPr>
          <a:xfrm>
            <a:off x="4334330" y="37440"/>
            <a:ext cx="3527878" cy="2283692"/>
          </a:xfrm>
          <a:prstGeom prst="rect">
            <a:avLst/>
          </a:prstGeom>
        </p:spPr>
      </p:pic>
    </p:spTree>
    <p:extLst>
      <p:ext uri="{BB962C8B-B14F-4D97-AF65-F5344CB8AC3E}">
        <p14:creationId xmlns:p14="http://schemas.microsoft.com/office/powerpoint/2010/main" val="50805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ppt_x"/>
                                          </p:val>
                                        </p:tav>
                                        <p:tav tm="100000">
                                          <p:val>
                                            <p:strVal val="#ppt_x"/>
                                          </p:val>
                                        </p:tav>
                                      </p:tavLst>
                                    </p:anim>
                                    <p:anim calcmode="lin" valueType="num">
                                      <p:cBhvr additive="base">
                                        <p:cTn id="6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down)">
                                      <p:cBhvr>
                                        <p:cTn id="6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9" grpId="0"/>
      <p:bldP spid="12"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screenshot of a cell phone&#10;&#10;Description automatically generated">
            <a:extLst>
              <a:ext uri="{FF2B5EF4-FFF2-40B4-BE49-F238E27FC236}">
                <a16:creationId xmlns:a16="http://schemas.microsoft.com/office/drawing/2014/main" id="{2BB7DFBE-26E9-4C9E-9342-A1029C9D805D}"/>
              </a:ext>
            </a:extLst>
          </p:cNvPr>
          <p:cNvPicPr>
            <a:picLocks noChangeAspect="1"/>
          </p:cNvPicPr>
          <p:nvPr/>
        </p:nvPicPr>
        <p:blipFill>
          <a:blip r:embed="rId2"/>
          <a:stretch>
            <a:fillRect/>
          </a:stretch>
        </p:blipFill>
        <p:spPr>
          <a:xfrm>
            <a:off x="3874051" y="2874236"/>
            <a:ext cx="2964069" cy="1507094"/>
          </a:xfrm>
          <a:prstGeom prst="rect">
            <a:avLst/>
          </a:prstGeom>
        </p:spPr>
      </p:pic>
      <p:sp>
        <p:nvSpPr>
          <p:cNvPr id="2" name="Title 1">
            <a:extLst>
              <a:ext uri="{FF2B5EF4-FFF2-40B4-BE49-F238E27FC236}">
                <a16:creationId xmlns:a16="http://schemas.microsoft.com/office/drawing/2014/main" id="{9EC39854-7EA2-4EFA-B726-9B066204ADB0}"/>
              </a:ext>
            </a:extLst>
          </p:cNvPr>
          <p:cNvSpPr>
            <a:spLocks noGrp="1"/>
          </p:cNvSpPr>
          <p:nvPr>
            <p:ph type="title"/>
          </p:nvPr>
        </p:nvSpPr>
        <p:spPr/>
        <p:txBody>
          <a:bodyPr/>
          <a:lstStyle/>
          <a:p>
            <a:r>
              <a:rPr lang="en-US">
                <a:ea typeface="+mj-lt"/>
                <a:cs typeface="+mj-lt"/>
              </a:rPr>
              <a:t>Progress and results</a:t>
            </a:r>
            <a:endParaRPr lang="en-US"/>
          </a:p>
        </p:txBody>
      </p:sp>
      <p:sp>
        <p:nvSpPr>
          <p:cNvPr id="3" name="Content Placeholder 2">
            <a:extLst>
              <a:ext uri="{FF2B5EF4-FFF2-40B4-BE49-F238E27FC236}">
                <a16:creationId xmlns:a16="http://schemas.microsoft.com/office/drawing/2014/main" id="{93E7A36F-3D88-4680-9595-0C4266146281}"/>
              </a:ext>
            </a:extLst>
          </p:cNvPr>
          <p:cNvSpPr>
            <a:spLocks noGrp="1"/>
          </p:cNvSpPr>
          <p:nvPr>
            <p:ph idx="1"/>
          </p:nvPr>
        </p:nvSpPr>
        <p:spPr/>
        <p:txBody>
          <a:bodyPr vert="horz" lIns="0" tIns="0" rIns="0" bIns="0" rtlCol="0" anchor="t">
            <a:noAutofit/>
          </a:bodyPr>
          <a:lstStyle/>
          <a:p>
            <a:pPr marL="179705" indent="-179705"/>
            <a:endParaRPr lang="en-US">
              <a:ea typeface="Verdana"/>
            </a:endParaRPr>
          </a:p>
        </p:txBody>
      </p:sp>
      <p:sp>
        <p:nvSpPr>
          <p:cNvPr id="4" name="Slide Number Placeholder 3">
            <a:extLst>
              <a:ext uri="{FF2B5EF4-FFF2-40B4-BE49-F238E27FC236}">
                <a16:creationId xmlns:a16="http://schemas.microsoft.com/office/drawing/2014/main" id="{C03392E5-0DC4-4651-9C55-296AD64EDD4D}"/>
              </a:ext>
            </a:extLst>
          </p:cNvPr>
          <p:cNvSpPr>
            <a:spLocks noGrp="1"/>
          </p:cNvSpPr>
          <p:nvPr>
            <p:ph type="sldNum" sz="quarter" idx="12"/>
          </p:nvPr>
        </p:nvSpPr>
        <p:spPr/>
        <p:txBody>
          <a:bodyPr/>
          <a:lstStyle/>
          <a:p>
            <a:fld id="{5D1E5300-FC0F-4317-A193-EF6CE9E6F7B5}" type="slidenum">
              <a:rPr lang="en-GB" smtClean="0"/>
              <a:pPr/>
              <a:t>20</a:t>
            </a:fld>
            <a:r>
              <a:rPr lang="en-GB"/>
              <a:t>  |  </a:t>
            </a:r>
            <a:endParaRPr lang="en-GB" noProof="0"/>
          </a:p>
        </p:txBody>
      </p:sp>
      <p:pic>
        <p:nvPicPr>
          <p:cNvPr id="5" name="Bilde 5">
            <a:extLst>
              <a:ext uri="{FF2B5EF4-FFF2-40B4-BE49-F238E27FC236}">
                <a16:creationId xmlns:a16="http://schemas.microsoft.com/office/drawing/2014/main" id="{95569934-4BA6-4B9F-B15F-9266BB6E387F}"/>
              </a:ext>
            </a:extLst>
          </p:cNvPr>
          <p:cNvPicPr>
            <a:picLocks noChangeAspect="1"/>
          </p:cNvPicPr>
          <p:nvPr/>
        </p:nvPicPr>
        <p:blipFill>
          <a:blip r:embed="rId3"/>
          <a:stretch>
            <a:fillRect/>
          </a:stretch>
        </p:blipFill>
        <p:spPr>
          <a:xfrm>
            <a:off x="7997808" y="2546236"/>
            <a:ext cx="3892023" cy="3171991"/>
          </a:xfrm>
          <a:prstGeom prst="rect">
            <a:avLst/>
          </a:prstGeom>
        </p:spPr>
      </p:pic>
      <p:pic>
        <p:nvPicPr>
          <p:cNvPr id="6" name="Bilde 6" descr="Et bilde som inneholder leke&#10;&#10;Automatisk generert beskrivelse">
            <a:extLst>
              <a:ext uri="{FF2B5EF4-FFF2-40B4-BE49-F238E27FC236}">
                <a16:creationId xmlns:a16="http://schemas.microsoft.com/office/drawing/2014/main" id="{D7F906D8-2D77-4BAD-A9BA-C95F7631619B}"/>
              </a:ext>
            </a:extLst>
          </p:cNvPr>
          <p:cNvPicPr>
            <a:picLocks noChangeAspect="1"/>
          </p:cNvPicPr>
          <p:nvPr/>
        </p:nvPicPr>
        <p:blipFill>
          <a:blip r:embed="rId4"/>
          <a:stretch>
            <a:fillRect/>
          </a:stretch>
        </p:blipFill>
        <p:spPr>
          <a:xfrm>
            <a:off x="5057210" y="3763622"/>
            <a:ext cx="3184938" cy="2348636"/>
          </a:xfrm>
          <a:prstGeom prst="rect">
            <a:avLst/>
          </a:prstGeom>
        </p:spPr>
      </p:pic>
      <p:pic>
        <p:nvPicPr>
          <p:cNvPr id="9" name="Picture 5" descr="A screenshot of a cell phone&#10;&#10;Description automatically generated">
            <a:extLst>
              <a:ext uri="{FF2B5EF4-FFF2-40B4-BE49-F238E27FC236}">
                <a16:creationId xmlns:a16="http://schemas.microsoft.com/office/drawing/2014/main" id="{C0C46A19-B59C-465A-88DF-8E149D1819B0}"/>
              </a:ext>
            </a:extLst>
          </p:cNvPr>
          <p:cNvPicPr>
            <a:picLocks noChangeAspect="1"/>
          </p:cNvPicPr>
          <p:nvPr/>
        </p:nvPicPr>
        <p:blipFill>
          <a:blip r:embed="rId5"/>
          <a:stretch>
            <a:fillRect/>
          </a:stretch>
        </p:blipFill>
        <p:spPr>
          <a:xfrm>
            <a:off x="593829" y="3115366"/>
            <a:ext cx="2744026" cy="2171287"/>
          </a:xfrm>
          <a:prstGeom prst="rect">
            <a:avLst/>
          </a:prstGeom>
        </p:spPr>
      </p:pic>
      <p:pic>
        <p:nvPicPr>
          <p:cNvPr id="11" name="Picture 11" descr="A close up of a logo&#10;&#10;Description automatically generated">
            <a:extLst>
              <a:ext uri="{FF2B5EF4-FFF2-40B4-BE49-F238E27FC236}">
                <a16:creationId xmlns:a16="http://schemas.microsoft.com/office/drawing/2014/main" id="{B2F0688B-5813-4CF0-9F6A-10402A6F468C}"/>
              </a:ext>
            </a:extLst>
          </p:cNvPr>
          <p:cNvPicPr>
            <a:picLocks noChangeAspect="1"/>
          </p:cNvPicPr>
          <p:nvPr/>
        </p:nvPicPr>
        <p:blipFill>
          <a:blip r:embed="rId6"/>
          <a:stretch>
            <a:fillRect/>
          </a:stretch>
        </p:blipFill>
        <p:spPr>
          <a:xfrm rot="1980000">
            <a:off x="3995531" y="2816632"/>
            <a:ext cx="3715026" cy="2770823"/>
          </a:xfrm>
          <a:prstGeom prst="rect">
            <a:avLst/>
          </a:prstGeom>
        </p:spPr>
      </p:pic>
    </p:spTree>
    <p:extLst>
      <p:ext uri="{BB962C8B-B14F-4D97-AF65-F5344CB8AC3E}">
        <p14:creationId xmlns:p14="http://schemas.microsoft.com/office/powerpoint/2010/main" val="2974556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shot of a cell phone&#10;&#10;Description automatically generated">
            <a:extLst>
              <a:ext uri="{FF2B5EF4-FFF2-40B4-BE49-F238E27FC236}">
                <a16:creationId xmlns:a16="http://schemas.microsoft.com/office/drawing/2014/main" id="{E88BAFBF-2588-46AA-B548-C8F4434D2F91}"/>
              </a:ext>
            </a:extLst>
          </p:cNvPr>
          <p:cNvPicPr>
            <a:picLocks noChangeAspect="1"/>
          </p:cNvPicPr>
          <p:nvPr/>
        </p:nvPicPr>
        <p:blipFill>
          <a:blip r:embed="rId2"/>
          <a:stretch>
            <a:fillRect/>
          </a:stretch>
        </p:blipFill>
        <p:spPr>
          <a:xfrm>
            <a:off x="5938874" y="1889541"/>
            <a:ext cx="5637416" cy="4479373"/>
          </a:xfrm>
          <a:prstGeom prst="rect">
            <a:avLst/>
          </a:prstGeom>
        </p:spPr>
      </p:pic>
      <p:sp>
        <p:nvSpPr>
          <p:cNvPr id="2" name="Title 1">
            <a:extLst>
              <a:ext uri="{FF2B5EF4-FFF2-40B4-BE49-F238E27FC236}">
                <a16:creationId xmlns:a16="http://schemas.microsoft.com/office/drawing/2014/main" id="{9EC39854-7EA2-4EFA-B726-9B066204ADB0}"/>
              </a:ext>
            </a:extLst>
          </p:cNvPr>
          <p:cNvSpPr>
            <a:spLocks noGrp="1"/>
          </p:cNvSpPr>
          <p:nvPr>
            <p:ph type="title"/>
          </p:nvPr>
        </p:nvSpPr>
        <p:spPr/>
        <p:txBody>
          <a:bodyPr/>
          <a:lstStyle/>
          <a:p>
            <a:r>
              <a:rPr lang="en-US">
                <a:solidFill>
                  <a:schemeClr val="tx1">
                    <a:lumMod val="60000"/>
                    <a:lumOff val="40000"/>
                  </a:schemeClr>
                </a:solidFill>
                <a:ea typeface="+mj-lt"/>
                <a:cs typeface="+mj-lt"/>
              </a:rPr>
              <a:t>Progress and results:</a:t>
            </a:r>
            <a:r>
              <a:rPr lang="en-US">
                <a:ea typeface="+mj-lt"/>
                <a:cs typeface="+mj-lt"/>
              </a:rPr>
              <a:t> </a:t>
            </a:r>
            <a:r>
              <a:rPr lang="en-US" b="1">
                <a:ea typeface="+mj-lt"/>
                <a:cs typeface="+mj-lt"/>
              </a:rPr>
              <a:t>Making a 2D environment</a:t>
            </a:r>
            <a:endParaRPr lang="en-US"/>
          </a:p>
        </p:txBody>
      </p:sp>
      <p:sp>
        <p:nvSpPr>
          <p:cNvPr id="3" name="Content Placeholder 2">
            <a:extLst>
              <a:ext uri="{FF2B5EF4-FFF2-40B4-BE49-F238E27FC236}">
                <a16:creationId xmlns:a16="http://schemas.microsoft.com/office/drawing/2014/main" id="{93E7A36F-3D88-4680-9595-0C4266146281}"/>
              </a:ext>
            </a:extLst>
          </p:cNvPr>
          <p:cNvSpPr>
            <a:spLocks noGrp="1"/>
          </p:cNvSpPr>
          <p:nvPr>
            <p:ph idx="1"/>
          </p:nvPr>
        </p:nvSpPr>
        <p:spPr>
          <a:xfrm>
            <a:off x="695325" y="2024063"/>
            <a:ext cx="5522567" cy="4381335"/>
          </a:xfrm>
        </p:spPr>
        <p:txBody>
          <a:bodyPr vert="horz" lIns="0" tIns="0" rIns="0" bIns="0" rtlCol="0" anchor="t">
            <a:noAutofit/>
          </a:bodyPr>
          <a:lstStyle/>
          <a:p>
            <a:pPr marL="179705" indent="-179705"/>
            <a:r>
              <a:rPr lang="en-US">
                <a:ea typeface="Verdana"/>
              </a:rPr>
              <a:t>Agent moving through the environment with a movement</a:t>
            </a:r>
            <a:br>
              <a:rPr lang="en-US">
                <a:ea typeface="Verdana"/>
              </a:rPr>
            </a:br>
            <a:r>
              <a:rPr lang="en-US">
                <a:ea typeface="Verdana"/>
              </a:rPr>
              <a:t>vector of constant magnitude</a:t>
            </a:r>
            <a:br>
              <a:rPr lang="en-US">
                <a:ea typeface="Verdana"/>
              </a:rPr>
            </a:br>
            <a:br>
              <a:rPr lang="en-US"/>
            </a:br>
            <a:endParaRPr lang="en-US"/>
          </a:p>
          <a:p>
            <a:pPr marL="179705" indent="-179705"/>
            <a:r>
              <a:rPr lang="en-US">
                <a:ea typeface="Verdana"/>
                <a:cs typeface="Verdana"/>
              </a:rPr>
              <a:t>3 possible actions:</a:t>
            </a:r>
          </a:p>
          <a:p>
            <a:pPr marL="179705" indent="-179705"/>
            <a:endParaRPr lang="en-US">
              <a:ea typeface="Verdana"/>
              <a:cs typeface="Verdana"/>
            </a:endParaRPr>
          </a:p>
          <a:p>
            <a:pPr marL="431800" lvl="1" indent="0">
              <a:buNone/>
            </a:pPr>
            <a:r>
              <a:rPr lang="en-US">
                <a:ea typeface="Verdana"/>
                <a:cs typeface="Verdana"/>
              </a:rPr>
              <a:t>1) Accelerate left</a:t>
            </a:r>
            <a:endParaRPr lang="en-US"/>
          </a:p>
          <a:p>
            <a:pPr marL="431800" lvl="1" indent="0">
              <a:buNone/>
            </a:pPr>
            <a:endParaRPr lang="en-US">
              <a:ea typeface="Verdana"/>
              <a:cs typeface="Verdana"/>
            </a:endParaRPr>
          </a:p>
          <a:p>
            <a:pPr marL="431800" lvl="1" indent="0">
              <a:buNone/>
            </a:pPr>
            <a:r>
              <a:rPr lang="en-US">
                <a:ea typeface="Verdana"/>
                <a:cs typeface="Verdana"/>
              </a:rPr>
              <a:t>2) No change in angular acceleration</a:t>
            </a:r>
          </a:p>
          <a:p>
            <a:pPr marL="431800" lvl="1" indent="0">
              <a:buNone/>
            </a:pPr>
            <a:endParaRPr lang="en-US">
              <a:ea typeface="Verdana"/>
              <a:cs typeface="Verdana"/>
            </a:endParaRPr>
          </a:p>
          <a:p>
            <a:pPr marL="431800" lvl="1" indent="0">
              <a:buNone/>
            </a:pPr>
            <a:r>
              <a:rPr lang="en-US">
                <a:ea typeface="Verdana"/>
                <a:cs typeface="Verdana"/>
              </a:rPr>
              <a:t>3) Accelerate right</a:t>
            </a:r>
          </a:p>
          <a:p>
            <a:pPr marL="431800" lvl="1" indent="0">
              <a:buNone/>
            </a:pPr>
            <a:endParaRPr lang="en-US">
              <a:ea typeface="Verdana"/>
              <a:cs typeface="Verdana"/>
            </a:endParaRPr>
          </a:p>
          <a:p>
            <a:pPr marL="0" indent="0">
              <a:buNone/>
            </a:pPr>
            <a:endParaRPr lang="en-US">
              <a:ea typeface="Verdana"/>
              <a:cs typeface="Verdana"/>
            </a:endParaRPr>
          </a:p>
          <a:p>
            <a:pPr marL="0" indent="0">
              <a:buNone/>
            </a:pPr>
            <a:r>
              <a:rPr lang="en-US">
                <a:ea typeface="Verdana"/>
                <a:cs typeface="Verdana"/>
              </a:rPr>
              <a:t>** Limiting the maximum angular velocity and acceleration</a:t>
            </a:r>
            <a:endParaRPr lang="en-US"/>
          </a:p>
        </p:txBody>
      </p:sp>
      <p:sp>
        <p:nvSpPr>
          <p:cNvPr id="4" name="Slide Number Placeholder 3">
            <a:extLst>
              <a:ext uri="{FF2B5EF4-FFF2-40B4-BE49-F238E27FC236}">
                <a16:creationId xmlns:a16="http://schemas.microsoft.com/office/drawing/2014/main" id="{C03392E5-0DC4-4651-9C55-296AD64EDD4D}"/>
              </a:ext>
            </a:extLst>
          </p:cNvPr>
          <p:cNvSpPr>
            <a:spLocks noGrp="1"/>
          </p:cNvSpPr>
          <p:nvPr>
            <p:ph type="sldNum" sz="quarter" idx="12"/>
          </p:nvPr>
        </p:nvSpPr>
        <p:spPr/>
        <p:txBody>
          <a:bodyPr/>
          <a:lstStyle/>
          <a:p>
            <a:fld id="{5D1E5300-FC0F-4317-A193-EF6CE9E6F7B5}" type="slidenum">
              <a:rPr lang="en-GB" smtClean="0"/>
              <a:pPr/>
              <a:t>21</a:t>
            </a:fld>
            <a:r>
              <a:rPr lang="en-GB"/>
              <a:t>  |  </a:t>
            </a:r>
            <a:endParaRPr lang="en-GB" noProof="0"/>
          </a:p>
        </p:txBody>
      </p:sp>
      <p:sp>
        <p:nvSpPr>
          <p:cNvPr id="7" name="Arrow: Curved Down 6">
            <a:extLst>
              <a:ext uri="{FF2B5EF4-FFF2-40B4-BE49-F238E27FC236}">
                <a16:creationId xmlns:a16="http://schemas.microsoft.com/office/drawing/2014/main" id="{918A3578-2A52-4829-BF1E-D8229EAA67E6}"/>
              </a:ext>
            </a:extLst>
          </p:cNvPr>
          <p:cNvSpPr/>
          <p:nvPr/>
        </p:nvSpPr>
        <p:spPr>
          <a:xfrm rot="5400000">
            <a:off x="2916340" y="5455270"/>
            <a:ext cx="673654" cy="38652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urved Up 7">
            <a:extLst>
              <a:ext uri="{FF2B5EF4-FFF2-40B4-BE49-F238E27FC236}">
                <a16:creationId xmlns:a16="http://schemas.microsoft.com/office/drawing/2014/main" id="{F5D1C224-1249-4AAD-96EF-6B631E3CD8C5}"/>
              </a:ext>
            </a:extLst>
          </p:cNvPr>
          <p:cNvSpPr/>
          <p:nvPr/>
        </p:nvSpPr>
        <p:spPr>
          <a:xfrm rot="16200000">
            <a:off x="2836592" y="3669970"/>
            <a:ext cx="673651" cy="36443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quot;Not Allowed&quot; Symbol 8">
            <a:extLst>
              <a:ext uri="{FF2B5EF4-FFF2-40B4-BE49-F238E27FC236}">
                <a16:creationId xmlns:a16="http://schemas.microsoft.com/office/drawing/2014/main" id="{B8E56D89-A995-46C7-9BDA-1AAF1F621AAB}"/>
              </a:ext>
            </a:extLst>
          </p:cNvPr>
          <p:cNvSpPr/>
          <p:nvPr/>
        </p:nvSpPr>
        <p:spPr>
          <a:xfrm>
            <a:off x="4979879" y="4487720"/>
            <a:ext cx="508000" cy="492334"/>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96323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9854-7EA2-4EFA-B726-9B066204ADB0}"/>
              </a:ext>
            </a:extLst>
          </p:cNvPr>
          <p:cNvSpPr>
            <a:spLocks noGrp="1"/>
          </p:cNvSpPr>
          <p:nvPr>
            <p:ph type="title"/>
          </p:nvPr>
        </p:nvSpPr>
        <p:spPr/>
        <p:txBody>
          <a:bodyPr/>
          <a:lstStyle/>
          <a:p>
            <a:r>
              <a:rPr lang="en-US">
                <a:solidFill>
                  <a:schemeClr val="tx1">
                    <a:lumMod val="60000"/>
                    <a:lumOff val="40000"/>
                  </a:schemeClr>
                </a:solidFill>
                <a:ea typeface="+mj-lt"/>
                <a:cs typeface="+mj-lt"/>
              </a:rPr>
              <a:t>Progress and results:</a:t>
            </a:r>
            <a:r>
              <a:rPr lang="en-US">
                <a:ea typeface="+mj-lt"/>
                <a:cs typeface="+mj-lt"/>
              </a:rPr>
              <a:t> </a:t>
            </a:r>
            <a:r>
              <a:rPr lang="en-US" b="1">
                <a:ea typeface="+mj-lt"/>
                <a:cs typeface="+mj-lt"/>
              </a:rPr>
              <a:t>Training an agent</a:t>
            </a:r>
            <a:endParaRPr lang="en-US" b="1"/>
          </a:p>
        </p:txBody>
      </p:sp>
      <p:sp>
        <p:nvSpPr>
          <p:cNvPr id="3" name="Content Placeholder 2">
            <a:extLst>
              <a:ext uri="{FF2B5EF4-FFF2-40B4-BE49-F238E27FC236}">
                <a16:creationId xmlns:a16="http://schemas.microsoft.com/office/drawing/2014/main" id="{93E7A36F-3D88-4680-9595-0C4266146281}"/>
              </a:ext>
            </a:extLst>
          </p:cNvPr>
          <p:cNvSpPr>
            <a:spLocks noGrp="1"/>
          </p:cNvSpPr>
          <p:nvPr>
            <p:ph idx="1"/>
          </p:nvPr>
        </p:nvSpPr>
        <p:spPr/>
        <p:txBody>
          <a:bodyPr vert="horz" lIns="0" tIns="0" rIns="0" bIns="0" rtlCol="0" anchor="t">
            <a:noAutofit/>
          </a:bodyPr>
          <a:lstStyle/>
          <a:p>
            <a:pPr marL="0" indent="0">
              <a:buNone/>
            </a:pPr>
            <a:endParaRPr lang="en-US">
              <a:ea typeface="Verdana"/>
            </a:endParaRPr>
          </a:p>
          <a:p>
            <a:pPr marL="179705" indent="-179705"/>
            <a:r>
              <a:rPr lang="en-US">
                <a:ea typeface="Verdana"/>
              </a:rPr>
              <a:t>"What kind of behavior do we want to reward?"</a:t>
            </a:r>
          </a:p>
          <a:p>
            <a:pPr marL="611505" lvl="1" indent="0"/>
            <a:r>
              <a:rPr lang="en-US">
                <a:ea typeface="Verdana"/>
              </a:rPr>
              <a:t> Efficient path</a:t>
            </a:r>
          </a:p>
          <a:p>
            <a:pPr marL="611505" lvl="1" indent="0"/>
            <a:r>
              <a:rPr lang="en-US">
                <a:ea typeface="Verdana"/>
              </a:rPr>
              <a:t> Smooth trajectory</a:t>
            </a:r>
          </a:p>
          <a:p>
            <a:pPr marL="611505" lvl="1" indent="0"/>
            <a:r>
              <a:rPr lang="en-US">
                <a:ea typeface="Verdana"/>
              </a:rPr>
              <a:t> Constant agular velocity?...</a:t>
            </a:r>
          </a:p>
          <a:p>
            <a:pPr marL="611505" lvl="1" indent="0"/>
            <a:endParaRPr lang="en-US">
              <a:ea typeface="Verdana"/>
            </a:endParaRPr>
          </a:p>
          <a:p>
            <a:pPr marL="179705" indent="-179705"/>
            <a:endParaRPr lang="en-US">
              <a:ea typeface="Verdana"/>
            </a:endParaRPr>
          </a:p>
        </p:txBody>
      </p:sp>
      <p:sp>
        <p:nvSpPr>
          <p:cNvPr id="4" name="Slide Number Placeholder 3">
            <a:extLst>
              <a:ext uri="{FF2B5EF4-FFF2-40B4-BE49-F238E27FC236}">
                <a16:creationId xmlns:a16="http://schemas.microsoft.com/office/drawing/2014/main" id="{C03392E5-0DC4-4651-9C55-296AD64EDD4D}"/>
              </a:ext>
            </a:extLst>
          </p:cNvPr>
          <p:cNvSpPr>
            <a:spLocks noGrp="1"/>
          </p:cNvSpPr>
          <p:nvPr>
            <p:ph type="sldNum" sz="quarter" idx="12"/>
          </p:nvPr>
        </p:nvSpPr>
        <p:spPr/>
        <p:txBody>
          <a:bodyPr/>
          <a:lstStyle/>
          <a:p>
            <a:fld id="{5D1E5300-FC0F-4317-A193-EF6CE9E6F7B5}" type="slidenum">
              <a:rPr lang="en-GB" smtClean="0"/>
              <a:pPr/>
              <a:t>22</a:t>
            </a:fld>
            <a:r>
              <a:rPr lang="en-GB"/>
              <a:t>  |  </a:t>
            </a:r>
            <a:endParaRPr lang="en-GB" noProof="0"/>
          </a:p>
        </p:txBody>
      </p:sp>
      <p:pic>
        <p:nvPicPr>
          <p:cNvPr id="5" name="Bilde 5" descr="Et bilde som inneholder bord&#10;&#10;Automatisk generert beskrivelse">
            <a:extLst>
              <a:ext uri="{FF2B5EF4-FFF2-40B4-BE49-F238E27FC236}">
                <a16:creationId xmlns:a16="http://schemas.microsoft.com/office/drawing/2014/main" id="{7FF6EB2C-3EA6-4E4E-BCDA-83195EE35740}"/>
              </a:ext>
            </a:extLst>
          </p:cNvPr>
          <p:cNvPicPr>
            <a:picLocks noChangeAspect="1"/>
          </p:cNvPicPr>
          <p:nvPr/>
        </p:nvPicPr>
        <p:blipFill>
          <a:blip r:embed="rId3"/>
          <a:stretch>
            <a:fillRect/>
          </a:stretch>
        </p:blipFill>
        <p:spPr>
          <a:xfrm>
            <a:off x="10251706" y="4041275"/>
            <a:ext cx="1876425" cy="2428875"/>
          </a:xfrm>
          <a:prstGeom prst="rect">
            <a:avLst/>
          </a:prstGeom>
        </p:spPr>
      </p:pic>
      <p:pic>
        <p:nvPicPr>
          <p:cNvPr id="6" name="Picture 6" descr="A screenshot of a cell phone&#10;&#10;Description automatically generated">
            <a:extLst>
              <a:ext uri="{FF2B5EF4-FFF2-40B4-BE49-F238E27FC236}">
                <a16:creationId xmlns:a16="http://schemas.microsoft.com/office/drawing/2014/main" id="{4089ED7B-637D-4736-87C5-06686C48113E}"/>
              </a:ext>
            </a:extLst>
          </p:cNvPr>
          <p:cNvPicPr>
            <a:picLocks noChangeAspect="1"/>
          </p:cNvPicPr>
          <p:nvPr/>
        </p:nvPicPr>
        <p:blipFill>
          <a:blip r:embed="rId4"/>
          <a:stretch>
            <a:fillRect/>
          </a:stretch>
        </p:blipFill>
        <p:spPr>
          <a:xfrm>
            <a:off x="6546573" y="3588398"/>
            <a:ext cx="3770242" cy="2883811"/>
          </a:xfrm>
          <a:prstGeom prst="rect">
            <a:avLst/>
          </a:prstGeom>
        </p:spPr>
      </p:pic>
      <p:pic>
        <p:nvPicPr>
          <p:cNvPr id="7" name="Picture 7" descr="A screenshot of a cell phone&#10;&#10;Description automatically generated">
            <a:extLst>
              <a:ext uri="{FF2B5EF4-FFF2-40B4-BE49-F238E27FC236}">
                <a16:creationId xmlns:a16="http://schemas.microsoft.com/office/drawing/2014/main" id="{1BF3E706-801E-4FD1-9286-4EE4474CEB43}"/>
              </a:ext>
            </a:extLst>
          </p:cNvPr>
          <p:cNvPicPr>
            <a:picLocks noChangeAspect="1"/>
          </p:cNvPicPr>
          <p:nvPr/>
        </p:nvPicPr>
        <p:blipFill>
          <a:blip r:embed="rId5"/>
          <a:stretch>
            <a:fillRect/>
          </a:stretch>
        </p:blipFill>
        <p:spPr>
          <a:xfrm>
            <a:off x="1245705" y="3584721"/>
            <a:ext cx="3770243" cy="2891167"/>
          </a:xfrm>
          <a:prstGeom prst="rect">
            <a:avLst/>
          </a:prstGeom>
        </p:spPr>
      </p:pic>
      <p:pic>
        <p:nvPicPr>
          <p:cNvPr id="9" name="Picture 5" descr="A screenshot of a cell phone&#10;&#10;Description automatically generated">
            <a:extLst>
              <a:ext uri="{FF2B5EF4-FFF2-40B4-BE49-F238E27FC236}">
                <a16:creationId xmlns:a16="http://schemas.microsoft.com/office/drawing/2014/main" id="{734E8A31-EC55-4DE8-8ECE-242ED4D59DE3}"/>
              </a:ext>
            </a:extLst>
          </p:cNvPr>
          <p:cNvPicPr>
            <a:picLocks noChangeAspect="1"/>
          </p:cNvPicPr>
          <p:nvPr/>
        </p:nvPicPr>
        <p:blipFill>
          <a:blip r:embed="rId6"/>
          <a:stretch>
            <a:fillRect/>
          </a:stretch>
        </p:blipFill>
        <p:spPr>
          <a:xfrm>
            <a:off x="7463183" y="1129729"/>
            <a:ext cx="3593547" cy="2058539"/>
          </a:xfrm>
          <a:prstGeom prst="rect">
            <a:avLst/>
          </a:prstGeom>
        </p:spPr>
      </p:pic>
    </p:spTree>
    <p:extLst>
      <p:ext uri="{BB962C8B-B14F-4D97-AF65-F5344CB8AC3E}">
        <p14:creationId xmlns:p14="http://schemas.microsoft.com/office/powerpoint/2010/main" val="3136850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9854-7EA2-4EFA-B726-9B066204ADB0}"/>
              </a:ext>
            </a:extLst>
          </p:cNvPr>
          <p:cNvSpPr>
            <a:spLocks noGrp="1"/>
          </p:cNvSpPr>
          <p:nvPr>
            <p:ph type="title"/>
          </p:nvPr>
        </p:nvSpPr>
        <p:spPr/>
        <p:txBody>
          <a:bodyPr/>
          <a:lstStyle/>
          <a:p>
            <a:r>
              <a:rPr lang="en-US">
                <a:solidFill>
                  <a:schemeClr val="tx1">
                    <a:lumMod val="60000"/>
                    <a:lumOff val="40000"/>
                  </a:schemeClr>
                </a:solidFill>
                <a:ea typeface="+mj-lt"/>
                <a:cs typeface="+mj-lt"/>
              </a:rPr>
              <a:t>Progress and results: </a:t>
            </a:r>
            <a:r>
              <a:rPr lang="en-US" b="1">
                <a:ea typeface="+mj-lt"/>
                <a:cs typeface="+mj-lt"/>
              </a:rPr>
              <a:t>Training with multiple targets</a:t>
            </a:r>
            <a:endParaRPr lang="en-US" b="1">
              <a:solidFill>
                <a:schemeClr val="tx1">
                  <a:lumMod val="60000"/>
                  <a:lumOff val="40000"/>
                </a:schemeClr>
              </a:solidFill>
            </a:endParaRPr>
          </a:p>
        </p:txBody>
      </p:sp>
      <p:sp>
        <p:nvSpPr>
          <p:cNvPr id="3" name="Content Placeholder 2">
            <a:extLst>
              <a:ext uri="{FF2B5EF4-FFF2-40B4-BE49-F238E27FC236}">
                <a16:creationId xmlns:a16="http://schemas.microsoft.com/office/drawing/2014/main" id="{93E7A36F-3D88-4680-9595-0C4266146281}"/>
              </a:ext>
            </a:extLst>
          </p:cNvPr>
          <p:cNvSpPr>
            <a:spLocks noGrp="1"/>
          </p:cNvSpPr>
          <p:nvPr>
            <p:ph idx="1"/>
          </p:nvPr>
        </p:nvSpPr>
        <p:spPr>
          <a:xfrm>
            <a:off x="794716" y="2035107"/>
            <a:ext cx="10602568" cy="914814"/>
          </a:xfrm>
        </p:spPr>
        <p:txBody>
          <a:bodyPr vert="horz" lIns="0" tIns="0" rIns="0" bIns="0" rtlCol="0" anchor="t">
            <a:noAutofit/>
          </a:bodyPr>
          <a:lstStyle/>
          <a:p>
            <a:pPr marL="179705" indent="-179705"/>
            <a:r>
              <a:rPr lang="en-US">
                <a:ea typeface="Verdana"/>
                <a:cs typeface="Verdana"/>
              </a:rPr>
              <a:t>Gradually increasing the complexity</a:t>
            </a:r>
            <a:endParaRPr lang="en-US" err="1">
              <a:cs typeface="Verdana"/>
            </a:endParaRPr>
          </a:p>
          <a:p>
            <a:pPr marL="0" indent="0">
              <a:buNone/>
            </a:pPr>
            <a:endParaRPr lang="en-US">
              <a:ea typeface="Verdana"/>
              <a:cs typeface="Verdana"/>
            </a:endParaRPr>
          </a:p>
        </p:txBody>
      </p:sp>
      <p:sp>
        <p:nvSpPr>
          <p:cNvPr id="4" name="Slide Number Placeholder 3">
            <a:extLst>
              <a:ext uri="{FF2B5EF4-FFF2-40B4-BE49-F238E27FC236}">
                <a16:creationId xmlns:a16="http://schemas.microsoft.com/office/drawing/2014/main" id="{C03392E5-0DC4-4651-9C55-296AD64EDD4D}"/>
              </a:ext>
            </a:extLst>
          </p:cNvPr>
          <p:cNvSpPr>
            <a:spLocks noGrp="1"/>
          </p:cNvSpPr>
          <p:nvPr>
            <p:ph type="sldNum" sz="quarter" idx="12"/>
          </p:nvPr>
        </p:nvSpPr>
        <p:spPr/>
        <p:txBody>
          <a:bodyPr/>
          <a:lstStyle/>
          <a:p>
            <a:fld id="{5D1E5300-FC0F-4317-A193-EF6CE9E6F7B5}" type="slidenum">
              <a:rPr lang="en-GB" smtClean="0"/>
              <a:pPr/>
              <a:t>23</a:t>
            </a:fld>
            <a:r>
              <a:rPr lang="en-GB"/>
              <a:t>  |  </a:t>
            </a:r>
            <a:endParaRPr lang="en-GB" noProof="0"/>
          </a:p>
        </p:txBody>
      </p:sp>
      <p:pic>
        <p:nvPicPr>
          <p:cNvPr id="5" name="Picture 5" descr="A close up of a logo&#10;&#10;Description automatically generated">
            <a:extLst>
              <a:ext uri="{FF2B5EF4-FFF2-40B4-BE49-F238E27FC236}">
                <a16:creationId xmlns:a16="http://schemas.microsoft.com/office/drawing/2014/main" id="{9F107E09-598F-475B-8CBC-AC6F5E33969D}"/>
              </a:ext>
            </a:extLst>
          </p:cNvPr>
          <p:cNvPicPr>
            <a:picLocks noChangeAspect="1"/>
          </p:cNvPicPr>
          <p:nvPr/>
        </p:nvPicPr>
        <p:blipFill>
          <a:blip r:embed="rId3"/>
          <a:stretch>
            <a:fillRect/>
          </a:stretch>
        </p:blipFill>
        <p:spPr>
          <a:xfrm>
            <a:off x="4617084" y="3040984"/>
            <a:ext cx="3515331" cy="2748787"/>
          </a:xfrm>
          <a:prstGeom prst="rect">
            <a:avLst/>
          </a:prstGeom>
        </p:spPr>
      </p:pic>
      <p:pic>
        <p:nvPicPr>
          <p:cNvPr id="6" name="Picture 6" descr="A picture containing screenshot&#10;&#10;Description automatically generated">
            <a:extLst>
              <a:ext uri="{FF2B5EF4-FFF2-40B4-BE49-F238E27FC236}">
                <a16:creationId xmlns:a16="http://schemas.microsoft.com/office/drawing/2014/main" id="{A9E274B0-0C90-4522-89B3-E2F712B70EFD}"/>
              </a:ext>
            </a:extLst>
          </p:cNvPr>
          <p:cNvPicPr>
            <a:picLocks noChangeAspect="1"/>
          </p:cNvPicPr>
          <p:nvPr/>
        </p:nvPicPr>
        <p:blipFill>
          <a:blip r:embed="rId4"/>
          <a:stretch>
            <a:fillRect/>
          </a:stretch>
        </p:blipFill>
        <p:spPr>
          <a:xfrm>
            <a:off x="357289" y="2990649"/>
            <a:ext cx="3507926" cy="2752146"/>
          </a:xfrm>
          <a:prstGeom prst="rect">
            <a:avLst/>
          </a:prstGeom>
        </p:spPr>
      </p:pic>
      <p:sp>
        <p:nvSpPr>
          <p:cNvPr id="7" name="Arrow: Chevron 6">
            <a:extLst>
              <a:ext uri="{FF2B5EF4-FFF2-40B4-BE49-F238E27FC236}">
                <a16:creationId xmlns:a16="http://schemas.microsoft.com/office/drawing/2014/main" id="{AA6C3291-AB01-4C59-829F-E7C44A268F59}"/>
              </a:ext>
            </a:extLst>
          </p:cNvPr>
          <p:cNvSpPr/>
          <p:nvPr/>
        </p:nvSpPr>
        <p:spPr>
          <a:xfrm>
            <a:off x="3799596" y="4257901"/>
            <a:ext cx="485913" cy="48591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hevron 7">
            <a:extLst>
              <a:ext uri="{FF2B5EF4-FFF2-40B4-BE49-F238E27FC236}">
                <a16:creationId xmlns:a16="http://schemas.microsoft.com/office/drawing/2014/main" id="{12BDECE5-2763-4A90-A134-ADB02BE0C925}"/>
              </a:ext>
            </a:extLst>
          </p:cNvPr>
          <p:cNvSpPr/>
          <p:nvPr/>
        </p:nvSpPr>
        <p:spPr>
          <a:xfrm>
            <a:off x="4285509" y="4257901"/>
            <a:ext cx="485913" cy="48591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Bilde 5" descr="Et bilde som inneholder tekst&#10;&#10;Automatisk generert beskrivelse">
            <a:extLst>
              <a:ext uri="{FF2B5EF4-FFF2-40B4-BE49-F238E27FC236}">
                <a16:creationId xmlns:a16="http://schemas.microsoft.com/office/drawing/2014/main" id="{02C73304-0508-4FDE-AB05-BCD54D0CD556}"/>
              </a:ext>
            </a:extLst>
          </p:cNvPr>
          <p:cNvPicPr>
            <a:picLocks noChangeAspect="1"/>
          </p:cNvPicPr>
          <p:nvPr/>
        </p:nvPicPr>
        <p:blipFill>
          <a:blip r:embed="rId5"/>
          <a:stretch>
            <a:fillRect/>
          </a:stretch>
        </p:blipFill>
        <p:spPr>
          <a:xfrm>
            <a:off x="8406241" y="2952600"/>
            <a:ext cx="3890350" cy="2829680"/>
          </a:xfrm>
          <a:prstGeom prst="rect">
            <a:avLst/>
          </a:prstGeom>
        </p:spPr>
      </p:pic>
      <p:sp>
        <p:nvSpPr>
          <p:cNvPr id="9" name="Arrow: Chevron 8">
            <a:extLst>
              <a:ext uri="{FF2B5EF4-FFF2-40B4-BE49-F238E27FC236}">
                <a16:creationId xmlns:a16="http://schemas.microsoft.com/office/drawing/2014/main" id="{74D5F106-4674-4BFF-A9DD-8771FD2E1554}"/>
              </a:ext>
            </a:extLst>
          </p:cNvPr>
          <p:cNvSpPr/>
          <p:nvPr/>
        </p:nvSpPr>
        <p:spPr>
          <a:xfrm>
            <a:off x="8051335" y="4257901"/>
            <a:ext cx="485913" cy="48591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94811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9854-7EA2-4EFA-B726-9B066204ADB0}"/>
              </a:ext>
            </a:extLst>
          </p:cNvPr>
          <p:cNvSpPr>
            <a:spLocks noGrp="1"/>
          </p:cNvSpPr>
          <p:nvPr>
            <p:ph type="title"/>
          </p:nvPr>
        </p:nvSpPr>
        <p:spPr/>
        <p:txBody>
          <a:bodyPr/>
          <a:lstStyle/>
          <a:p>
            <a:r>
              <a:rPr lang="en-US">
                <a:solidFill>
                  <a:schemeClr val="tx1">
                    <a:lumMod val="60000"/>
                    <a:lumOff val="40000"/>
                  </a:schemeClr>
                </a:solidFill>
                <a:ea typeface="+mj-lt"/>
                <a:cs typeface="+mj-lt"/>
              </a:rPr>
              <a:t>Progress and results:</a:t>
            </a:r>
            <a:r>
              <a:rPr lang="en-US">
                <a:ea typeface="+mj-lt"/>
                <a:cs typeface="+mj-lt"/>
              </a:rPr>
              <a:t> </a:t>
            </a:r>
            <a:r>
              <a:rPr lang="en-US" b="1">
                <a:ea typeface="+mj-lt"/>
                <a:cs typeface="+mj-lt"/>
              </a:rPr>
              <a:t>Adding hazards</a:t>
            </a:r>
            <a:endParaRPr lang="en-US" b="1"/>
          </a:p>
        </p:txBody>
      </p:sp>
      <p:sp>
        <p:nvSpPr>
          <p:cNvPr id="3" name="Content Placeholder 2">
            <a:extLst>
              <a:ext uri="{FF2B5EF4-FFF2-40B4-BE49-F238E27FC236}">
                <a16:creationId xmlns:a16="http://schemas.microsoft.com/office/drawing/2014/main" id="{93E7A36F-3D88-4680-9595-0C4266146281}"/>
              </a:ext>
            </a:extLst>
          </p:cNvPr>
          <p:cNvSpPr>
            <a:spLocks noGrp="1"/>
          </p:cNvSpPr>
          <p:nvPr>
            <p:ph idx="1"/>
          </p:nvPr>
        </p:nvSpPr>
        <p:spPr/>
        <p:txBody>
          <a:bodyPr vert="horz" lIns="0" tIns="0" rIns="0" bIns="0" rtlCol="0" anchor="t">
            <a:noAutofit/>
          </a:bodyPr>
          <a:lstStyle/>
          <a:p>
            <a:pPr marL="179705" indent="-179705"/>
            <a:r>
              <a:rPr lang="en-US">
                <a:ea typeface="Verdana"/>
              </a:rPr>
              <a:t>Introducing danger zones that we want to avoid</a:t>
            </a:r>
            <a:endParaRPr lang="en-US" err="1"/>
          </a:p>
          <a:p>
            <a:pPr marL="179705" indent="-179705"/>
            <a:endParaRPr lang="en-US"/>
          </a:p>
          <a:p>
            <a:pPr marL="179705" indent="-179705"/>
            <a:endParaRPr lang="en-US">
              <a:ea typeface="+mn-lt"/>
              <a:cs typeface="+mn-lt"/>
            </a:endParaRPr>
          </a:p>
        </p:txBody>
      </p:sp>
      <p:sp>
        <p:nvSpPr>
          <p:cNvPr id="4" name="Slide Number Placeholder 3">
            <a:extLst>
              <a:ext uri="{FF2B5EF4-FFF2-40B4-BE49-F238E27FC236}">
                <a16:creationId xmlns:a16="http://schemas.microsoft.com/office/drawing/2014/main" id="{C03392E5-0DC4-4651-9C55-296AD64EDD4D}"/>
              </a:ext>
            </a:extLst>
          </p:cNvPr>
          <p:cNvSpPr>
            <a:spLocks noGrp="1"/>
          </p:cNvSpPr>
          <p:nvPr>
            <p:ph type="sldNum" sz="quarter" idx="12"/>
          </p:nvPr>
        </p:nvSpPr>
        <p:spPr/>
        <p:txBody>
          <a:bodyPr/>
          <a:lstStyle/>
          <a:p>
            <a:fld id="{5D1E5300-FC0F-4317-A193-EF6CE9E6F7B5}" type="slidenum">
              <a:rPr lang="en-GB" smtClean="0"/>
              <a:pPr/>
              <a:t>24</a:t>
            </a:fld>
            <a:r>
              <a:rPr lang="en-GB"/>
              <a:t>  |  </a:t>
            </a:r>
            <a:endParaRPr lang="en-GB" noProof="0"/>
          </a:p>
        </p:txBody>
      </p:sp>
      <p:pic>
        <p:nvPicPr>
          <p:cNvPr id="5" name="Picture 5" descr="A close up of a logo&#10;&#10;Description automatically generated">
            <a:extLst>
              <a:ext uri="{FF2B5EF4-FFF2-40B4-BE49-F238E27FC236}">
                <a16:creationId xmlns:a16="http://schemas.microsoft.com/office/drawing/2014/main" id="{AB63BCF2-FDB2-4BA5-B2A3-FDF4F33DD895}"/>
              </a:ext>
            </a:extLst>
          </p:cNvPr>
          <p:cNvPicPr>
            <a:picLocks noChangeAspect="1"/>
          </p:cNvPicPr>
          <p:nvPr/>
        </p:nvPicPr>
        <p:blipFill>
          <a:blip r:embed="rId3"/>
          <a:stretch>
            <a:fillRect/>
          </a:stretch>
        </p:blipFill>
        <p:spPr>
          <a:xfrm>
            <a:off x="6859040" y="2726367"/>
            <a:ext cx="4634752" cy="3578231"/>
          </a:xfrm>
          <a:prstGeom prst="rect">
            <a:avLst/>
          </a:prstGeom>
        </p:spPr>
      </p:pic>
      <p:pic>
        <p:nvPicPr>
          <p:cNvPr id="6" name="Picture 6" descr="A close up of a logo&#10;&#10;Description automatically generated">
            <a:extLst>
              <a:ext uri="{FF2B5EF4-FFF2-40B4-BE49-F238E27FC236}">
                <a16:creationId xmlns:a16="http://schemas.microsoft.com/office/drawing/2014/main" id="{9014DEF6-F882-45E8-A8F3-B49F207A8237}"/>
              </a:ext>
            </a:extLst>
          </p:cNvPr>
          <p:cNvPicPr>
            <a:picLocks noChangeAspect="1"/>
          </p:cNvPicPr>
          <p:nvPr/>
        </p:nvPicPr>
        <p:blipFill>
          <a:blip r:embed="rId4"/>
          <a:stretch>
            <a:fillRect/>
          </a:stretch>
        </p:blipFill>
        <p:spPr>
          <a:xfrm>
            <a:off x="695740" y="2767184"/>
            <a:ext cx="4571999" cy="3506864"/>
          </a:xfrm>
          <a:prstGeom prst="rect">
            <a:avLst/>
          </a:prstGeom>
        </p:spPr>
      </p:pic>
      <p:sp>
        <p:nvSpPr>
          <p:cNvPr id="8" name="Arrow: Chevron 7">
            <a:extLst>
              <a:ext uri="{FF2B5EF4-FFF2-40B4-BE49-F238E27FC236}">
                <a16:creationId xmlns:a16="http://schemas.microsoft.com/office/drawing/2014/main" id="{F1D1DA50-5B7B-496B-8F3B-18D0A6225F1B}"/>
              </a:ext>
            </a:extLst>
          </p:cNvPr>
          <p:cNvSpPr/>
          <p:nvPr/>
        </p:nvSpPr>
        <p:spPr>
          <a:xfrm>
            <a:off x="5467161" y="4313118"/>
            <a:ext cx="485913" cy="48591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8">
            <a:extLst>
              <a:ext uri="{FF2B5EF4-FFF2-40B4-BE49-F238E27FC236}">
                <a16:creationId xmlns:a16="http://schemas.microsoft.com/office/drawing/2014/main" id="{6364623A-EA13-413F-8C6C-FCABED233A40}"/>
              </a:ext>
            </a:extLst>
          </p:cNvPr>
          <p:cNvSpPr/>
          <p:nvPr/>
        </p:nvSpPr>
        <p:spPr>
          <a:xfrm>
            <a:off x="5953074" y="4313118"/>
            <a:ext cx="485913" cy="48591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quot;Not Allowed&quot; Symbol 6">
            <a:extLst>
              <a:ext uri="{FF2B5EF4-FFF2-40B4-BE49-F238E27FC236}">
                <a16:creationId xmlns:a16="http://schemas.microsoft.com/office/drawing/2014/main" id="{A90D73B7-9319-4CB7-A4DD-5A38A949782B}"/>
              </a:ext>
            </a:extLst>
          </p:cNvPr>
          <p:cNvSpPr/>
          <p:nvPr/>
        </p:nvSpPr>
        <p:spPr>
          <a:xfrm>
            <a:off x="4788451" y="2507974"/>
            <a:ext cx="916608" cy="916608"/>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1" descr="A close up of a sign&#10;&#10;Description automatically generated">
            <a:extLst>
              <a:ext uri="{FF2B5EF4-FFF2-40B4-BE49-F238E27FC236}">
                <a16:creationId xmlns:a16="http://schemas.microsoft.com/office/drawing/2014/main" id="{9C471529-C13A-42C1-BA6C-306EE938D328}"/>
              </a:ext>
            </a:extLst>
          </p:cNvPr>
          <p:cNvPicPr>
            <a:picLocks noChangeAspect="1"/>
          </p:cNvPicPr>
          <p:nvPr/>
        </p:nvPicPr>
        <p:blipFill>
          <a:blip r:embed="rId5"/>
          <a:stretch>
            <a:fillRect/>
          </a:stretch>
        </p:blipFill>
        <p:spPr>
          <a:xfrm>
            <a:off x="11008138" y="2258517"/>
            <a:ext cx="1097723" cy="1435397"/>
          </a:xfrm>
          <a:prstGeom prst="rect">
            <a:avLst/>
          </a:prstGeom>
        </p:spPr>
      </p:pic>
    </p:spTree>
    <p:extLst>
      <p:ext uri="{BB962C8B-B14F-4D97-AF65-F5344CB8AC3E}">
        <p14:creationId xmlns:p14="http://schemas.microsoft.com/office/powerpoint/2010/main" val="3089275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9854-7EA2-4EFA-B726-9B066204ADB0}"/>
              </a:ext>
            </a:extLst>
          </p:cNvPr>
          <p:cNvSpPr>
            <a:spLocks noGrp="1"/>
          </p:cNvSpPr>
          <p:nvPr>
            <p:ph type="title"/>
          </p:nvPr>
        </p:nvSpPr>
        <p:spPr/>
        <p:txBody>
          <a:bodyPr/>
          <a:lstStyle/>
          <a:p>
            <a:r>
              <a:rPr lang="en-US">
                <a:solidFill>
                  <a:schemeClr val="tx1">
                    <a:lumMod val="60000"/>
                    <a:lumOff val="40000"/>
                  </a:schemeClr>
                </a:solidFill>
                <a:ea typeface="+mj-lt"/>
                <a:cs typeface="+mj-lt"/>
              </a:rPr>
              <a:t>Progress and results:</a:t>
            </a:r>
            <a:r>
              <a:rPr lang="en-US">
                <a:ea typeface="+mj-lt"/>
                <a:cs typeface="+mj-lt"/>
              </a:rPr>
              <a:t> </a:t>
            </a:r>
            <a:r>
              <a:rPr lang="en-US" b="1">
                <a:ea typeface="+mj-lt"/>
                <a:cs typeface="+mj-lt"/>
              </a:rPr>
              <a:t>Expanding to 3D </a:t>
            </a:r>
            <a:endParaRPr lang="en-US" b="1"/>
          </a:p>
        </p:txBody>
      </p:sp>
      <p:sp>
        <p:nvSpPr>
          <p:cNvPr id="3" name="Content Placeholder 2">
            <a:extLst>
              <a:ext uri="{FF2B5EF4-FFF2-40B4-BE49-F238E27FC236}">
                <a16:creationId xmlns:a16="http://schemas.microsoft.com/office/drawing/2014/main" id="{93E7A36F-3D88-4680-9595-0C4266146281}"/>
              </a:ext>
            </a:extLst>
          </p:cNvPr>
          <p:cNvSpPr>
            <a:spLocks noGrp="1"/>
          </p:cNvSpPr>
          <p:nvPr>
            <p:ph idx="1"/>
          </p:nvPr>
        </p:nvSpPr>
        <p:spPr>
          <a:xfrm>
            <a:off x="695325" y="2024063"/>
            <a:ext cx="6773636" cy="4216813"/>
          </a:xfrm>
        </p:spPr>
        <p:txBody>
          <a:bodyPr vert="horz" lIns="0" tIns="0" rIns="0" bIns="0" rtlCol="0" anchor="t">
            <a:noAutofit/>
          </a:bodyPr>
          <a:lstStyle/>
          <a:p>
            <a:pPr marL="0" indent="0">
              <a:buNone/>
            </a:pPr>
            <a:endParaRPr lang="en-US">
              <a:ea typeface="Verdana"/>
              <a:cs typeface="Verdana"/>
            </a:endParaRPr>
          </a:p>
          <a:p>
            <a:pPr marL="179705" indent="-179705"/>
            <a:r>
              <a:rPr lang="en-US">
                <a:ea typeface="Verdana"/>
                <a:cs typeface="Verdana"/>
              </a:rPr>
              <a:t>Using  spherical coordinates to describe the direction of the drill-bit</a:t>
            </a:r>
          </a:p>
          <a:p>
            <a:pPr marL="179705" indent="-179705"/>
            <a:r>
              <a:rPr lang="en-US" b="1">
                <a:ea typeface="Verdana"/>
                <a:cs typeface="Verdana"/>
              </a:rPr>
              <a:t>3 initial discoveries:</a:t>
            </a:r>
          </a:p>
          <a:p>
            <a:pPr marL="611505" lvl="1" indent="-179705"/>
            <a:r>
              <a:rPr lang="en-US">
                <a:ea typeface="Verdana"/>
                <a:cs typeface="Verdana"/>
              </a:rPr>
              <a:t>The number of states and actions grew large</a:t>
            </a:r>
          </a:p>
          <a:p>
            <a:pPr marL="611505" lvl="1" indent="-179705"/>
            <a:r>
              <a:rPr lang="en-US">
                <a:ea typeface="+mn-lt"/>
                <a:cs typeface="+mn-lt"/>
              </a:rPr>
              <a:t>The agent struggled to make sense of the data</a:t>
            </a:r>
            <a:endParaRPr lang="en-US">
              <a:ea typeface="Verdana"/>
              <a:cs typeface="Verdana"/>
            </a:endParaRPr>
          </a:p>
          <a:p>
            <a:pPr marL="611505" lvl="1" indent="-179705"/>
            <a:r>
              <a:rPr lang="en-US">
                <a:ea typeface="Verdana"/>
                <a:cs typeface="Verdana"/>
              </a:rPr>
              <a:t>Many of the randomly spawning targets was very hard to hit</a:t>
            </a:r>
          </a:p>
          <a:p>
            <a:pPr marL="611505" lvl="1" indent="-179705"/>
            <a:endParaRPr lang="en-US">
              <a:ea typeface="Verdana"/>
              <a:cs typeface="Verdana"/>
            </a:endParaRPr>
          </a:p>
          <a:p>
            <a:pPr marL="611505" lvl="1" indent="-179705"/>
            <a:endParaRPr lang="en-US">
              <a:ea typeface="Verdana"/>
              <a:cs typeface="Verdana"/>
            </a:endParaRPr>
          </a:p>
        </p:txBody>
      </p:sp>
      <p:sp>
        <p:nvSpPr>
          <p:cNvPr id="4" name="Slide Number Placeholder 3">
            <a:extLst>
              <a:ext uri="{FF2B5EF4-FFF2-40B4-BE49-F238E27FC236}">
                <a16:creationId xmlns:a16="http://schemas.microsoft.com/office/drawing/2014/main" id="{C03392E5-0DC4-4651-9C55-296AD64EDD4D}"/>
              </a:ext>
            </a:extLst>
          </p:cNvPr>
          <p:cNvSpPr>
            <a:spLocks noGrp="1"/>
          </p:cNvSpPr>
          <p:nvPr>
            <p:ph type="sldNum" sz="quarter" idx="12"/>
          </p:nvPr>
        </p:nvSpPr>
        <p:spPr/>
        <p:txBody>
          <a:bodyPr/>
          <a:lstStyle/>
          <a:p>
            <a:fld id="{5D1E5300-FC0F-4317-A193-EF6CE9E6F7B5}" type="slidenum">
              <a:rPr lang="en-GB" smtClean="0"/>
              <a:pPr/>
              <a:t>25</a:t>
            </a:fld>
            <a:r>
              <a:rPr lang="en-GB"/>
              <a:t>  |  </a:t>
            </a:r>
            <a:endParaRPr lang="en-GB" noProof="0"/>
          </a:p>
        </p:txBody>
      </p:sp>
      <p:pic>
        <p:nvPicPr>
          <p:cNvPr id="7" name="Picture 7" descr="A close up of a map&#10;&#10;Description automatically generated">
            <a:extLst>
              <a:ext uri="{FF2B5EF4-FFF2-40B4-BE49-F238E27FC236}">
                <a16:creationId xmlns:a16="http://schemas.microsoft.com/office/drawing/2014/main" id="{406D6D42-1670-4A8D-ADFF-35932B50F07C}"/>
              </a:ext>
            </a:extLst>
          </p:cNvPr>
          <p:cNvPicPr>
            <a:picLocks noChangeAspect="1"/>
          </p:cNvPicPr>
          <p:nvPr/>
        </p:nvPicPr>
        <p:blipFill>
          <a:blip r:embed="rId3"/>
          <a:stretch>
            <a:fillRect/>
          </a:stretch>
        </p:blipFill>
        <p:spPr>
          <a:xfrm>
            <a:off x="7429082" y="1561040"/>
            <a:ext cx="3681046" cy="3032538"/>
          </a:xfrm>
          <a:prstGeom prst="rect">
            <a:avLst/>
          </a:prstGeom>
        </p:spPr>
      </p:pic>
      <p:pic>
        <p:nvPicPr>
          <p:cNvPr id="8" name="Picture 8" descr="A picture containing water, standing, person&#10;&#10;Description automatically generated">
            <a:extLst>
              <a:ext uri="{FF2B5EF4-FFF2-40B4-BE49-F238E27FC236}">
                <a16:creationId xmlns:a16="http://schemas.microsoft.com/office/drawing/2014/main" id="{AAD93E41-2216-4F6B-B3F7-1794EB5DBEDF}"/>
              </a:ext>
            </a:extLst>
          </p:cNvPr>
          <p:cNvPicPr>
            <a:picLocks noChangeAspect="1"/>
          </p:cNvPicPr>
          <p:nvPr/>
        </p:nvPicPr>
        <p:blipFill>
          <a:blip r:embed="rId4"/>
          <a:stretch>
            <a:fillRect/>
          </a:stretch>
        </p:blipFill>
        <p:spPr>
          <a:xfrm>
            <a:off x="7378840" y="4780537"/>
            <a:ext cx="3865265" cy="1734948"/>
          </a:xfrm>
          <a:prstGeom prst="rect">
            <a:avLst/>
          </a:prstGeom>
        </p:spPr>
      </p:pic>
      <p:pic>
        <p:nvPicPr>
          <p:cNvPr id="9" name="Picture 9" descr="A picture containing dark, light&#10;&#10;Description automatically generated">
            <a:extLst>
              <a:ext uri="{FF2B5EF4-FFF2-40B4-BE49-F238E27FC236}">
                <a16:creationId xmlns:a16="http://schemas.microsoft.com/office/drawing/2014/main" id="{AD1F1F18-59F6-4694-A7C0-671CA5E986C9}"/>
              </a:ext>
            </a:extLst>
          </p:cNvPr>
          <p:cNvPicPr>
            <a:picLocks noChangeAspect="1"/>
          </p:cNvPicPr>
          <p:nvPr/>
        </p:nvPicPr>
        <p:blipFill>
          <a:blip r:embed="rId5"/>
          <a:stretch>
            <a:fillRect/>
          </a:stretch>
        </p:blipFill>
        <p:spPr>
          <a:xfrm>
            <a:off x="789887" y="4301736"/>
            <a:ext cx="2254619" cy="2096448"/>
          </a:xfrm>
          <a:prstGeom prst="rect">
            <a:avLst/>
          </a:prstGeom>
        </p:spPr>
      </p:pic>
      <p:sp>
        <p:nvSpPr>
          <p:cNvPr id="5" name="TextBox 4">
            <a:extLst>
              <a:ext uri="{FF2B5EF4-FFF2-40B4-BE49-F238E27FC236}">
                <a16:creationId xmlns:a16="http://schemas.microsoft.com/office/drawing/2014/main" id="{92BB1926-6B47-49D8-AED3-18FCE15041B4}"/>
              </a:ext>
            </a:extLst>
          </p:cNvPr>
          <p:cNvSpPr txBox="1"/>
          <p:nvPr/>
        </p:nvSpPr>
        <p:spPr>
          <a:xfrm>
            <a:off x="2504661" y="581770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inverted z-axis</a:t>
            </a:r>
          </a:p>
        </p:txBody>
      </p:sp>
    </p:spTree>
    <p:extLst>
      <p:ext uri="{BB962C8B-B14F-4D97-AF65-F5344CB8AC3E}">
        <p14:creationId xmlns:p14="http://schemas.microsoft.com/office/powerpoint/2010/main" val="3142658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9854-7EA2-4EFA-B726-9B066204ADB0}"/>
              </a:ext>
            </a:extLst>
          </p:cNvPr>
          <p:cNvSpPr>
            <a:spLocks noGrp="1"/>
          </p:cNvSpPr>
          <p:nvPr>
            <p:ph type="title"/>
          </p:nvPr>
        </p:nvSpPr>
        <p:spPr/>
        <p:txBody>
          <a:bodyPr/>
          <a:lstStyle/>
          <a:p>
            <a:r>
              <a:rPr lang="en-US">
                <a:solidFill>
                  <a:schemeClr val="tx1">
                    <a:lumMod val="60000"/>
                    <a:lumOff val="40000"/>
                  </a:schemeClr>
                </a:solidFill>
                <a:ea typeface="+mj-lt"/>
                <a:cs typeface="+mj-lt"/>
              </a:rPr>
              <a:t>Progress and results: </a:t>
            </a:r>
            <a:r>
              <a:rPr lang="en-US" b="1">
                <a:ea typeface="+mj-lt"/>
                <a:cs typeface="+mj-lt"/>
              </a:rPr>
              <a:t>Testing a more compact state-space</a:t>
            </a:r>
            <a:r>
              <a:rPr lang="en-US">
                <a:ea typeface="+mj-lt"/>
                <a:cs typeface="+mj-lt"/>
              </a:rPr>
              <a:t> </a:t>
            </a:r>
            <a:endParaRPr lang="en-US"/>
          </a:p>
        </p:txBody>
      </p:sp>
      <p:sp>
        <p:nvSpPr>
          <p:cNvPr id="3" name="Content Placeholder 2">
            <a:extLst>
              <a:ext uri="{FF2B5EF4-FFF2-40B4-BE49-F238E27FC236}">
                <a16:creationId xmlns:a16="http://schemas.microsoft.com/office/drawing/2014/main" id="{93E7A36F-3D88-4680-9595-0C4266146281}"/>
              </a:ext>
            </a:extLst>
          </p:cNvPr>
          <p:cNvSpPr>
            <a:spLocks noGrp="1"/>
          </p:cNvSpPr>
          <p:nvPr>
            <p:ph idx="1"/>
          </p:nvPr>
        </p:nvSpPr>
        <p:spPr>
          <a:xfrm>
            <a:off x="695325" y="2024063"/>
            <a:ext cx="3430603" cy="4216813"/>
          </a:xfrm>
        </p:spPr>
        <p:txBody>
          <a:bodyPr vert="horz" lIns="0" tIns="0" rIns="0" bIns="0" rtlCol="0" anchor="t">
            <a:noAutofit/>
          </a:bodyPr>
          <a:lstStyle/>
          <a:p>
            <a:pPr marL="179705" indent="-179705"/>
            <a:r>
              <a:rPr lang="en-US">
                <a:ea typeface="Verdana"/>
                <a:cs typeface="Verdana"/>
              </a:rPr>
              <a:t>Fewer visible states</a:t>
            </a:r>
            <a:endParaRPr lang="en-US"/>
          </a:p>
          <a:p>
            <a:pPr marL="179705" indent="-179705"/>
            <a:r>
              <a:rPr lang="en-US">
                <a:ea typeface="Verdana"/>
                <a:cs typeface="Verdana"/>
              </a:rPr>
              <a:t>States more directly linked to its actions</a:t>
            </a:r>
          </a:p>
          <a:p>
            <a:pPr marL="179705" indent="-179705"/>
            <a:r>
              <a:rPr lang="en-US">
                <a:ea typeface="Verdana"/>
                <a:cs typeface="Verdana"/>
              </a:rPr>
              <a:t>Rewarded for minimizing the deviation from the desired position </a:t>
            </a:r>
          </a:p>
          <a:p>
            <a:pPr marL="611505" lvl="1" indent="-179705"/>
            <a:endParaRPr lang="en-US">
              <a:ea typeface="Verdana"/>
              <a:cs typeface="Verdana"/>
            </a:endParaRPr>
          </a:p>
          <a:p>
            <a:pPr marL="179705" indent="-179705"/>
            <a:endParaRPr lang="en-US">
              <a:ea typeface="Verdana"/>
              <a:cs typeface="Verdana"/>
            </a:endParaRPr>
          </a:p>
          <a:p>
            <a:pPr marL="179705" indent="-179705"/>
            <a:endParaRPr lang="en-US">
              <a:ea typeface="Verdana"/>
              <a:cs typeface="Verdana"/>
            </a:endParaRPr>
          </a:p>
          <a:p>
            <a:pPr marL="179705" indent="-179705"/>
            <a:r>
              <a:rPr lang="en-US">
                <a:ea typeface="Verdana"/>
                <a:cs typeface="Verdana"/>
              </a:rPr>
              <a:t>Result: Improved sample efficiency and general performance  </a:t>
            </a:r>
          </a:p>
          <a:p>
            <a:pPr marL="179705" indent="-179705"/>
            <a:endParaRPr lang="en-US">
              <a:ea typeface="Verdana"/>
              <a:cs typeface="Verdana"/>
            </a:endParaRPr>
          </a:p>
        </p:txBody>
      </p:sp>
      <p:sp>
        <p:nvSpPr>
          <p:cNvPr id="4" name="Slide Number Placeholder 3">
            <a:extLst>
              <a:ext uri="{FF2B5EF4-FFF2-40B4-BE49-F238E27FC236}">
                <a16:creationId xmlns:a16="http://schemas.microsoft.com/office/drawing/2014/main" id="{C03392E5-0DC4-4651-9C55-296AD64EDD4D}"/>
              </a:ext>
            </a:extLst>
          </p:cNvPr>
          <p:cNvSpPr>
            <a:spLocks noGrp="1"/>
          </p:cNvSpPr>
          <p:nvPr>
            <p:ph type="sldNum" sz="quarter" idx="12"/>
          </p:nvPr>
        </p:nvSpPr>
        <p:spPr/>
        <p:txBody>
          <a:bodyPr/>
          <a:lstStyle/>
          <a:p>
            <a:fld id="{5D1E5300-FC0F-4317-A193-EF6CE9E6F7B5}" type="slidenum">
              <a:rPr lang="en-GB" smtClean="0"/>
              <a:pPr/>
              <a:t>26</a:t>
            </a:fld>
            <a:r>
              <a:rPr lang="en-GB"/>
              <a:t>  |  </a:t>
            </a:r>
            <a:endParaRPr lang="en-GB" noProof="0"/>
          </a:p>
        </p:txBody>
      </p:sp>
      <p:pic>
        <p:nvPicPr>
          <p:cNvPr id="7" name="Picture 7" descr="A close up of a map&#10;&#10;Description automatically generated">
            <a:extLst>
              <a:ext uri="{FF2B5EF4-FFF2-40B4-BE49-F238E27FC236}">
                <a16:creationId xmlns:a16="http://schemas.microsoft.com/office/drawing/2014/main" id="{51319016-944E-48C5-8E67-4D6DDF0A7A15}"/>
              </a:ext>
            </a:extLst>
          </p:cNvPr>
          <p:cNvPicPr>
            <a:picLocks noChangeAspect="1"/>
          </p:cNvPicPr>
          <p:nvPr/>
        </p:nvPicPr>
        <p:blipFill>
          <a:blip r:embed="rId3"/>
          <a:stretch>
            <a:fillRect/>
          </a:stretch>
        </p:blipFill>
        <p:spPr>
          <a:xfrm>
            <a:off x="3950531" y="1858280"/>
            <a:ext cx="7991741" cy="4620974"/>
          </a:xfrm>
          <a:prstGeom prst="rect">
            <a:avLst/>
          </a:prstGeom>
        </p:spPr>
      </p:pic>
    </p:spTree>
    <p:extLst>
      <p:ext uri="{BB962C8B-B14F-4D97-AF65-F5344CB8AC3E}">
        <p14:creationId xmlns:p14="http://schemas.microsoft.com/office/powerpoint/2010/main" val="761130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ADE36-6FAA-4C5A-A965-386A74BB4E2C}"/>
              </a:ext>
            </a:extLst>
          </p:cNvPr>
          <p:cNvSpPr>
            <a:spLocks noGrp="1"/>
          </p:cNvSpPr>
          <p:nvPr>
            <p:ph type="title"/>
          </p:nvPr>
        </p:nvSpPr>
        <p:spPr/>
        <p:txBody>
          <a:bodyPr/>
          <a:lstStyle/>
          <a:p>
            <a:r>
              <a:rPr lang="en-US">
                <a:solidFill>
                  <a:schemeClr val="tx1">
                    <a:lumMod val="60000"/>
                    <a:lumOff val="40000"/>
                  </a:schemeClr>
                </a:solidFill>
              </a:rPr>
              <a:t>Progress and results: </a:t>
            </a:r>
            <a:r>
              <a:rPr lang="en-US" b="1"/>
              <a:t>Need for a bigger neural network</a:t>
            </a:r>
          </a:p>
        </p:txBody>
      </p:sp>
      <p:sp>
        <p:nvSpPr>
          <p:cNvPr id="3" name="Content Placeholder 2">
            <a:extLst>
              <a:ext uri="{FF2B5EF4-FFF2-40B4-BE49-F238E27FC236}">
                <a16:creationId xmlns:a16="http://schemas.microsoft.com/office/drawing/2014/main" id="{2713C08B-13F8-46F2-8461-F51F0F64E048}"/>
              </a:ext>
            </a:extLst>
          </p:cNvPr>
          <p:cNvSpPr>
            <a:spLocks noGrp="1"/>
          </p:cNvSpPr>
          <p:nvPr>
            <p:ph idx="1"/>
          </p:nvPr>
        </p:nvSpPr>
        <p:spPr>
          <a:xfrm>
            <a:off x="545774" y="2038306"/>
            <a:ext cx="9753459" cy="506205"/>
          </a:xfrm>
        </p:spPr>
        <p:txBody>
          <a:bodyPr vert="horz" lIns="0" tIns="0" rIns="0" bIns="0" rtlCol="0" anchor="t">
            <a:noAutofit/>
          </a:bodyPr>
          <a:lstStyle/>
          <a:p>
            <a:pPr marL="179705" indent="-179705"/>
            <a:r>
              <a:rPr lang="en-US">
                <a:ea typeface="Verdana"/>
              </a:rPr>
              <a:t>Increasing the complexity furter proved the default network to be  insufficient</a:t>
            </a:r>
            <a:endParaRPr lang="en-US"/>
          </a:p>
        </p:txBody>
      </p:sp>
      <p:sp>
        <p:nvSpPr>
          <p:cNvPr id="4" name="Slide Number Placeholder 3">
            <a:extLst>
              <a:ext uri="{FF2B5EF4-FFF2-40B4-BE49-F238E27FC236}">
                <a16:creationId xmlns:a16="http://schemas.microsoft.com/office/drawing/2014/main" id="{95F68567-3AC1-4C28-B150-7DFFFD123FA1}"/>
              </a:ext>
            </a:extLst>
          </p:cNvPr>
          <p:cNvSpPr>
            <a:spLocks noGrp="1"/>
          </p:cNvSpPr>
          <p:nvPr>
            <p:ph type="sldNum" sz="quarter" idx="12"/>
          </p:nvPr>
        </p:nvSpPr>
        <p:spPr/>
        <p:txBody>
          <a:bodyPr/>
          <a:lstStyle/>
          <a:p>
            <a:fld id="{5D1E5300-FC0F-4317-A193-EF6CE9E6F7B5}" type="slidenum">
              <a:rPr lang="en-GB" smtClean="0"/>
              <a:pPr/>
              <a:t>27</a:t>
            </a:fld>
            <a:r>
              <a:rPr lang="en-GB"/>
              <a:t>  |  </a:t>
            </a:r>
            <a:endParaRPr lang="en-GB" noProof="0"/>
          </a:p>
        </p:txBody>
      </p:sp>
      <p:pic>
        <p:nvPicPr>
          <p:cNvPr id="9" name="Picture 9" descr="A close up of a map&#10;&#10;Description automatically generated">
            <a:extLst>
              <a:ext uri="{FF2B5EF4-FFF2-40B4-BE49-F238E27FC236}">
                <a16:creationId xmlns:a16="http://schemas.microsoft.com/office/drawing/2014/main" id="{12815199-06ED-4EC6-B17B-B5CEB86030E0}"/>
              </a:ext>
            </a:extLst>
          </p:cNvPr>
          <p:cNvPicPr>
            <a:picLocks noChangeAspect="1"/>
          </p:cNvPicPr>
          <p:nvPr/>
        </p:nvPicPr>
        <p:blipFill>
          <a:blip r:embed="rId3"/>
          <a:stretch>
            <a:fillRect/>
          </a:stretch>
        </p:blipFill>
        <p:spPr>
          <a:xfrm>
            <a:off x="543772" y="2398002"/>
            <a:ext cx="9756635" cy="4013288"/>
          </a:xfrm>
          <a:prstGeom prst="rect">
            <a:avLst/>
          </a:prstGeom>
        </p:spPr>
      </p:pic>
      <p:pic>
        <p:nvPicPr>
          <p:cNvPr id="5" name="Bilde 11" descr="Et bilde som inneholder tekst, kart&#10;&#10;Automatisk generert beskrivelse">
            <a:extLst>
              <a:ext uri="{FF2B5EF4-FFF2-40B4-BE49-F238E27FC236}">
                <a16:creationId xmlns:a16="http://schemas.microsoft.com/office/drawing/2014/main" id="{70291EE0-48C6-4CA1-B5BF-D3CB244DE763}"/>
              </a:ext>
            </a:extLst>
          </p:cNvPr>
          <p:cNvPicPr>
            <a:picLocks noChangeAspect="1"/>
          </p:cNvPicPr>
          <p:nvPr/>
        </p:nvPicPr>
        <p:blipFill>
          <a:blip r:embed="rId4"/>
          <a:stretch>
            <a:fillRect/>
          </a:stretch>
        </p:blipFill>
        <p:spPr>
          <a:xfrm>
            <a:off x="9730348" y="797150"/>
            <a:ext cx="1880145" cy="2544436"/>
          </a:xfrm>
          <a:prstGeom prst="rect">
            <a:avLst/>
          </a:prstGeom>
        </p:spPr>
      </p:pic>
    </p:spTree>
    <p:extLst>
      <p:ext uri="{BB962C8B-B14F-4D97-AF65-F5344CB8AC3E}">
        <p14:creationId xmlns:p14="http://schemas.microsoft.com/office/powerpoint/2010/main" val="3689298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836E-C54A-4466-8D7C-F9F5134B0B27}"/>
              </a:ext>
            </a:extLst>
          </p:cNvPr>
          <p:cNvSpPr>
            <a:spLocks noGrp="1"/>
          </p:cNvSpPr>
          <p:nvPr>
            <p:ph type="title"/>
          </p:nvPr>
        </p:nvSpPr>
        <p:spPr/>
        <p:txBody>
          <a:bodyPr/>
          <a:lstStyle/>
          <a:p>
            <a:r>
              <a:rPr lang="en-US">
                <a:solidFill>
                  <a:schemeClr val="tx1">
                    <a:lumMod val="60000"/>
                    <a:lumOff val="40000"/>
                  </a:schemeClr>
                </a:solidFill>
              </a:rPr>
              <a:t>Progress and results: </a:t>
            </a:r>
            <a:r>
              <a:rPr lang="en-US" b="1"/>
              <a:t>Increasing the size of the neural network</a:t>
            </a:r>
          </a:p>
        </p:txBody>
      </p:sp>
      <p:sp>
        <p:nvSpPr>
          <p:cNvPr id="4" name="Slide Number Placeholder 3">
            <a:extLst>
              <a:ext uri="{FF2B5EF4-FFF2-40B4-BE49-F238E27FC236}">
                <a16:creationId xmlns:a16="http://schemas.microsoft.com/office/drawing/2014/main" id="{95CCF180-3203-429C-8446-97A5BA8A438D}"/>
              </a:ext>
            </a:extLst>
          </p:cNvPr>
          <p:cNvSpPr>
            <a:spLocks noGrp="1"/>
          </p:cNvSpPr>
          <p:nvPr>
            <p:ph type="sldNum" sz="quarter" idx="12"/>
          </p:nvPr>
        </p:nvSpPr>
        <p:spPr/>
        <p:txBody>
          <a:bodyPr/>
          <a:lstStyle/>
          <a:p>
            <a:fld id="{5D1E5300-FC0F-4317-A193-EF6CE9E6F7B5}" type="slidenum">
              <a:rPr lang="en-GB" smtClean="0"/>
              <a:pPr/>
              <a:t>28</a:t>
            </a:fld>
            <a:r>
              <a:rPr lang="en-GB"/>
              <a:t>  |  </a:t>
            </a:r>
            <a:endParaRPr lang="en-GB" noProof="0"/>
          </a:p>
        </p:txBody>
      </p:sp>
      <p:pic>
        <p:nvPicPr>
          <p:cNvPr id="5" name="Picture 5" descr="A close up of a map&#10;&#10;Description automatically generated">
            <a:extLst>
              <a:ext uri="{FF2B5EF4-FFF2-40B4-BE49-F238E27FC236}">
                <a16:creationId xmlns:a16="http://schemas.microsoft.com/office/drawing/2014/main" id="{71B4E2DD-800E-4954-8758-CAB96DC4C71C}"/>
              </a:ext>
            </a:extLst>
          </p:cNvPr>
          <p:cNvPicPr>
            <a:picLocks noChangeAspect="1"/>
          </p:cNvPicPr>
          <p:nvPr/>
        </p:nvPicPr>
        <p:blipFill>
          <a:blip r:embed="rId3"/>
          <a:stretch>
            <a:fillRect/>
          </a:stretch>
        </p:blipFill>
        <p:spPr>
          <a:xfrm>
            <a:off x="815009" y="4108786"/>
            <a:ext cx="4951896" cy="2306866"/>
          </a:xfrm>
          <a:prstGeom prst="rect">
            <a:avLst/>
          </a:prstGeom>
        </p:spPr>
      </p:pic>
      <p:pic>
        <p:nvPicPr>
          <p:cNvPr id="6" name="Picture 6" descr="A screenshot of a cell phone&#10;&#10;Description automatically generated">
            <a:extLst>
              <a:ext uri="{FF2B5EF4-FFF2-40B4-BE49-F238E27FC236}">
                <a16:creationId xmlns:a16="http://schemas.microsoft.com/office/drawing/2014/main" id="{46D0DD31-69AA-473B-8DE2-35806AFC6E11}"/>
              </a:ext>
            </a:extLst>
          </p:cNvPr>
          <p:cNvPicPr>
            <a:picLocks noChangeAspect="1"/>
          </p:cNvPicPr>
          <p:nvPr/>
        </p:nvPicPr>
        <p:blipFill>
          <a:blip r:embed="rId4"/>
          <a:stretch>
            <a:fillRect/>
          </a:stretch>
        </p:blipFill>
        <p:spPr>
          <a:xfrm>
            <a:off x="6634922" y="3893253"/>
            <a:ext cx="3229113" cy="2450797"/>
          </a:xfrm>
          <a:prstGeom prst="rect">
            <a:avLst/>
          </a:prstGeom>
        </p:spPr>
      </p:pic>
      <p:pic>
        <p:nvPicPr>
          <p:cNvPr id="11" name="Picture 11" descr="A close up of a map&#10;&#10;Description automatically generated">
            <a:extLst>
              <a:ext uri="{FF2B5EF4-FFF2-40B4-BE49-F238E27FC236}">
                <a16:creationId xmlns:a16="http://schemas.microsoft.com/office/drawing/2014/main" id="{F116992D-0DF6-4B72-9D02-1DADED049BF5}"/>
              </a:ext>
            </a:extLst>
          </p:cNvPr>
          <p:cNvPicPr>
            <a:picLocks noChangeAspect="1"/>
          </p:cNvPicPr>
          <p:nvPr/>
        </p:nvPicPr>
        <p:blipFill>
          <a:blip r:embed="rId5"/>
          <a:stretch>
            <a:fillRect/>
          </a:stretch>
        </p:blipFill>
        <p:spPr>
          <a:xfrm>
            <a:off x="1102138" y="1922799"/>
            <a:ext cx="2102679" cy="1433184"/>
          </a:xfrm>
          <a:prstGeom prst="rect">
            <a:avLst/>
          </a:prstGeom>
        </p:spPr>
      </p:pic>
      <p:sp>
        <p:nvSpPr>
          <p:cNvPr id="17" name="Arrow: Chevron 16">
            <a:extLst>
              <a:ext uri="{FF2B5EF4-FFF2-40B4-BE49-F238E27FC236}">
                <a16:creationId xmlns:a16="http://schemas.microsoft.com/office/drawing/2014/main" id="{C0859F81-562D-4396-B940-033E60628888}"/>
              </a:ext>
            </a:extLst>
          </p:cNvPr>
          <p:cNvSpPr/>
          <p:nvPr/>
        </p:nvSpPr>
        <p:spPr>
          <a:xfrm>
            <a:off x="3876900" y="2402596"/>
            <a:ext cx="485913" cy="48591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F2871EB1-12A8-4DCC-9DF9-5B3A2AC21CC4}"/>
              </a:ext>
            </a:extLst>
          </p:cNvPr>
          <p:cNvSpPr txBox="1"/>
          <p:nvPr/>
        </p:nvSpPr>
        <p:spPr>
          <a:xfrm>
            <a:off x="6160052" y="3531703"/>
            <a:ext cx="45101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 the number of nodes is not representative</a:t>
            </a:r>
          </a:p>
        </p:txBody>
      </p:sp>
      <p:sp>
        <p:nvSpPr>
          <p:cNvPr id="23" name="Arrow: Right 22">
            <a:extLst>
              <a:ext uri="{FF2B5EF4-FFF2-40B4-BE49-F238E27FC236}">
                <a16:creationId xmlns:a16="http://schemas.microsoft.com/office/drawing/2014/main" id="{A2889DAC-12FA-4F42-BC23-687C931F636B}"/>
              </a:ext>
            </a:extLst>
          </p:cNvPr>
          <p:cNvSpPr/>
          <p:nvPr/>
        </p:nvSpPr>
        <p:spPr>
          <a:xfrm rot="720000">
            <a:off x="5698921" y="4490785"/>
            <a:ext cx="784087" cy="242959"/>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A close up of a map&#10;&#10;Description automatically generated">
            <a:extLst>
              <a:ext uri="{FF2B5EF4-FFF2-40B4-BE49-F238E27FC236}">
                <a16:creationId xmlns:a16="http://schemas.microsoft.com/office/drawing/2014/main" id="{AE3C777B-4582-41BB-AE6C-519E1C45833C}"/>
              </a:ext>
            </a:extLst>
          </p:cNvPr>
          <p:cNvPicPr>
            <a:picLocks noChangeAspect="1"/>
          </p:cNvPicPr>
          <p:nvPr/>
        </p:nvPicPr>
        <p:blipFill>
          <a:blip r:embed="rId6"/>
          <a:stretch>
            <a:fillRect/>
          </a:stretch>
        </p:blipFill>
        <p:spPr>
          <a:xfrm>
            <a:off x="5762487" y="1681764"/>
            <a:ext cx="4642678" cy="1915255"/>
          </a:xfrm>
          <a:prstGeom prst="rect">
            <a:avLst/>
          </a:prstGeom>
        </p:spPr>
      </p:pic>
      <p:sp>
        <p:nvSpPr>
          <p:cNvPr id="14" name="Arrow: Chevron 13">
            <a:extLst>
              <a:ext uri="{FF2B5EF4-FFF2-40B4-BE49-F238E27FC236}">
                <a16:creationId xmlns:a16="http://schemas.microsoft.com/office/drawing/2014/main" id="{A4E82C37-27EA-4099-91B1-78A722D28AA9}"/>
              </a:ext>
            </a:extLst>
          </p:cNvPr>
          <p:cNvSpPr/>
          <p:nvPr/>
        </p:nvSpPr>
        <p:spPr>
          <a:xfrm>
            <a:off x="4362813" y="2402596"/>
            <a:ext cx="485913" cy="48591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58543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5F77-8C5D-427D-91B3-294854A37ACB}"/>
              </a:ext>
            </a:extLst>
          </p:cNvPr>
          <p:cNvSpPr>
            <a:spLocks noGrp="1"/>
          </p:cNvSpPr>
          <p:nvPr>
            <p:ph type="title"/>
          </p:nvPr>
        </p:nvSpPr>
        <p:spPr/>
        <p:txBody>
          <a:bodyPr/>
          <a:lstStyle/>
          <a:p>
            <a:r>
              <a:rPr lang="en-US">
                <a:solidFill>
                  <a:schemeClr val="tx1">
                    <a:lumMod val="60000"/>
                    <a:lumOff val="40000"/>
                  </a:schemeClr>
                </a:solidFill>
                <a:ea typeface="+mj-lt"/>
                <a:cs typeface="+mj-lt"/>
              </a:rPr>
              <a:t>Progress and results:</a:t>
            </a:r>
            <a:r>
              <a:rPr lang="en-US">
                <a:solidFill>
                  <a:schemeClr val="tx1">
                    <a:lumMod val="60000"/>
                    <a:lumOff val="40000"/>
                  </a:schemeClr>
                </a:solidFill>
              </a:rPr>
              <a:t> </a:t>
            </a:r>
            <a:r>
              <a:rPr lang="en-US" b="1"/>
              <a:t>Improved results</a:t>
            </a:r>
          </a:p>
        </p:txBody>
      </p:sp>
      <p:sp>
        <p:nvSpPr>
          <p:cNvPr id="3" name="Content Placeholder 2">
            <a:extLst>
              <a:ext uri="{FF2B5EF4-FFF2-40B4-BE49-F238E27FC236}">
                <a16:creationId xmlns:a16="http://schemas.microsoft.com/office/drawing/2014/main" id="{5453CDB4-77A2-407F-8E18-21D249186B73}"/>
              </a:ext>
            </a:extLst>
          </p:cNvPr>
          <p:cNvSpPr>
            <a:spLocks noGrp="1"/>
          </p:cNvSpPr>
          <p:nvPr>
            <p:ph idx="1"/>
          </p:nvPr>
        </p:nvSpPr>
        <p:spPr>
          <a:xfrm>
            <a:off x="632695" y="1606529"/>
            <a:ext cx="10801350" cy="4216813"/>
          </a:xfrm>
        </p:spPr>
        <p:txBody>
          <a:bodyPr vert="horz" lIns="0" tIns="0" rIns="0" bIns="0" rtlCol="0" anchor="t">
            <a:noAutofit/>
          </a:bodyPr>
          <a:lstStyle/>
          <a:p>
            <a:pPr marL="179705" indent="-179705"/>
            <a:r>
              <a:rPr lang="en-US">
                <a:ea typeface="+mn-lt"/>
                <a:cs typeface="+mn-lt"/>
              </a:rPr>
              <a:t>At how high complexity are we getting good results? (Num target, Num hazards, size of env, training time)</a:t>
            </a:r>
          </a:p>
          <a:p>
            <a:pPr marL="179705" indent="-179705"/>
            <a:r>
              <a:rPr lang="en-US">
                <a:ea typeface="Verdana"/>
              </a:rPr>
              <a:t>Big networks with many input nodes</a:t>
            </a:r>
            <a:endParaRPr lang="en-US"/>
          </a:p>
          <a:p>
            <a:pPr marL="0" indent="0">
              <a:buNone/>
            </a:pPr>
            <a:endParaRPr lang="en-US"/>
          </a:p>
        </p:txBody>
      </p:sp>
      <p:sp>
        <p:nvSpPr>
          <p:cNvPr id="4" name="Slide Number Placeholder 3">
            <a:extLst>
              <a:ext uri="{FF2B5EF4-FFF2-40B4-BE49-F238E27FC236}">
                <a16:creationId xmlns:a16="http://schemas.microsoft.com/office/drawing/2014/main" id="{AA97FEC4-73A7-477B-B4DE-8401F9C3B5BF}"/>
              </a:ext>
            </a:extLst>
          </p:cNvPr>
          <p:cNvSpPr>
            <a:spLocks noGrp="1"/>
          </p:cNvSpPr>
          <p:nvPr>
            <p:ph type="sldNum" sz="quarter" idx="12"/>
          </p:nvPr>
        </p:nvSpPr>
        <p:spPr/>
        <p:txBody>
          <a:bodyPr/>
          <a:lstStyle/>
          <a:p>
            <a:fld id="{5D1E5300-FC0F-4317-A193-EF6CE9E6F7B5}" type="slidenum">
              <a:rPr lang="en-GB" smtClean="0"/>
              <a:pPr/>
              <a:t>29</a:t>
            </a:fld>
            <a:r>
              <a:rPr lang="en-GB"/>
              <a:t>  |  </a:t>
            </a:r>
            <a:endParaRPr lang="en-GB" noProof="0"/>
          </a:p>
        </p:txBody>
      </p:sp>
      <p:pic>
        <p:nvPicPr>
          <p:cNvPr id="6" name="Bilde 7">
            <a:extLst>
              <a:ext uri="{FF2B5EF4-FFF2-40B4-BE49-F238E27FC236}">
                <a16:creationId xmlns:a16="http://schemas.microsoft.com/office/drawing/2014/main" id="{D1364366-2953-402E-A342-D6EC7F779F48}"/>
              </a:ext>
            </a:extLst>
          </p:cNvPr>
          <p:cNvPicPr>
            <a:picLocks noChangeAspect="1"/>
          </p:cNvPicPr>
          <p:nvPr/>
        </p:nvPicPr>
        <p:blipFill>
          <a:blip r:embed="rId3"/>
          <a:stretch>
            <a:fillRect/>
          </a:stretch>
        </p:blipFill>
        <p:spPr>
          <a:xfrm>
            <a:off x="4751890" y="2776518"/>
            <a:ext cx="3900908" cy="3278783"/>
          </a:xfrm>
          <a:prstGeom prst="rect">
            <a:avLst/>
          </a:prstGeom>
        </p:spPr>
      </p:pic>
      <p:pic>
        <p:nvPicPr>
          <p:cNvPr id="9" name="Bilde 8" descr="Et bilde som inneholder tekst&#10;&#10;Automatisk generert beskrivelse">
            <a:extLst>
              <a:ext uri="{FF2B5EF4-FFF2-40B4-BE49-F238E27FC236}">
                <a16:creationId xmlns:a16="http://schemas.microsoft.com/office/drawing/2014/main" id="{715A2746-7C91-4BBC-91CD-41C2ECF21AB2}"/>
              </a:ext>
            </a:extLst>
          </p:cNvPr>
          <p:cNvPicPr>
            <a:picLocks noChangeAspect="1"/>
          </p:cNvPicPr>
          <p:nvPr/>
        </p:nvPicPr>
        <p:blipFill>
          <a:blip r:embed="rId4"/>
          <a:stretch>
            <a:fillRect/>
          </a:stretch>
        </p:blipFill>
        <p:spPr>
          <a:xfrm>
            <a:off x="8921836" y="2524000"/>
            <a:ext cx="2743200" cy="3794965"/>
          </a:xfrm>
          <a:prstGeom prst="rect">
            <a:avLst/>
          </a:prstGeom>
        </p:spPr>
      </p:pic>
      <p:pic>
        <p:nvPicPr>
          <p:cNvPr id="5" name="Bilde 9">
            <a:extLst>
              <a:ext uri="{FF2B5EF4-FFF2-40B4-BE49-F238E27FC236}">
                <a16:creationId xmlns:a16="http://schemas.microsoft.com/office/drawing/2014/main" id="{A8BEFF4C-E967-419C-A572-51385CC51242}"/>
              </a:ext>
            </a:extLst>
          </p:cNvPr>
          <p:cNvPicPr>
            <a:picLocks noChangeAspect="1"/>
          </p:cNvPicPr>
          <p:nvPr/>
        </p:nvPicPr>
        <p:blipFill>
          <a:blip r:embed="rId5"/>
          <a:stretch>
            <a:fillRect/>
          </a:stretch>
        </p:blipFill>
        <p:spPr>
          <a:xfrm>
            <a:off x="575155" y="3005844"/>
            <a:ext cx="4027117" cy="3048809"/>
          </a:xfrm>
          <a:prstGeom prst="rect">
            <a:avLst/>
          </a:prstGeom>
        </p:spPr>
      </p:pic>
      <p:sp>
        <p:nvSpPr>
          <p:cNvPr id="7" name="TekstSylinder 6">
            <a:extLst>
              <a:ext uri="{FF2B5EF4-FFF2-40B4-BE49-F238E27FC236}">
                <a16:creationId xmlns:a16="http://schemas.microsoft.com/office/drawing/2014/main" id="{01A409E6-CACD-487E-950C-FFCC977AA6BF}"/>
              </a:ext>
            </a:extLst>
          </p:cNvPr>
          <p:cNvSpPr txBox="1"/>
          <p:nvPr/>
        </p:nvSpPr>
        <p:spPr>
          <a:xfrm>
            <a:off x="2005208" y="605529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b-NO"/>
              <a:t>400K</a:t>
            </a:r>
          </a:p>
        </p:txBody>
      </p:sp>
      <p:sp>
        <p:nvSpPr>
          <p:cNvPr id="8" name="TekstSylinder 7">
            <a:extLst>
              <a:ext uri="{FF2B5EF4-FFF2-40B4-BE49-F238E27FC236}">
                <a16:creationId xmlns:a16="http://schemas.microsoft.com/office/drawing/2014/main" id="{B7CF4712-2091-4FC9-973B-CAF2E40A237C}"/>
              </a:ext>
            </a:extLst>
          </p:cNvPr>
          <p:cNvSpPr txBox="1"/>
          <p:nvPr/>
        </p:nvSpPr>
        <p:spPr>
          <a:xfrm>
            <a:off x="6422590" y="59528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nb-NO"/>
              <a:t>600K</a:t>
            </a:r>
          </a:p>
        </p:txBody>
      </p:sp>
    </p:spTree>
    <p:extLst>
      <p:ext uri="{BB962C8B-B14F-4D97-AF65-F5344CB8AC3E}">
        <p14:creationId xmlns:p14="http://schemas.microsoft.com/office/powerpoint/2010/main" val="1345080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28A7F41-5062-4213-B073-447E42FA1376}"/>
              </a:ext>
            </a:extLst>
          </p:cNvPr>
          <p:cNvSpPr>
            <a:spLocks noGrp="1"/>
          </p:cNvSpPr>
          <p:nvPr>
            <p:ph type="title"/>
          </p:nvPr>
        </p:nvSpPr>
        <p:spPr/>
        <p:txBody>
          <a:bodyPr/>
          <a:lstStyle/>
          <a:p>
            <a:r>
              <a:rPr lang="en-GB"/>
              <a:t>Outline of the presentation</a:t>
            </a:r>
          </a:p>
        </p:txBody>
      </p:sp>
      <p:sp>
        <p:nvSpPr>
          <p:cNvPr id="3" name="Plassholder for innhold 2">
            <a:extLst>
              <a:ext uri="{FF2B5EF4-FFF2-40B4-BE49-F238E27FC236}">
                <a16:creationId xmlns:a16="http://schemas.microsoft.com/office/drawing/2014/main" id="{77DA55DE-F083-45DF-BF25-86420873EEDF}"/>
              </a:ext>
            </a:extLst>
          </p:cNvPr>
          <p:cNvSpPr>
            <a:spLocks noGrp="1"/>
          </p:cNvSpPr>
          <p:nvPr>
            <p:ph idx="1"/>
          </p:nvPr>
        </p:nvSpPr>
        <p:spPr/>
        <p:txBody>
          <a:bodyPr vert="horz" lIns="0" tIns="0" rIns="0" bIns="0" rtlCol="0" anchor="t">
            <a:noAutofit/>
          </a:bodyPr>
          <a:lstStyle/>
          <a:p>
            <a:pPr marL="179705" indent="-179705"/>
            <a:r>
              <a:rPr lang="en-GB">
                <a:ea typeface="Verdana"/>
              </a:rPr>
              <a:t>What are we going to be talking about?</a:t>
            </a:r>
            <a:endParaRPr lang="en-GB"/>
          </a:p>
          <a:p>
            <a:pPr marL="179705" indent="-179705"/>
            <a:endParaRPr lang="en-GB"/>
          </a:p>
          <a:p>
            <a:pPr marL="0" indent="0">
              <a:buNone/>
            </a:pPr>
            <a:endParaRPr lang="en-GB"/>
          </a:p>
          <a:p>
            <a:pPr marL="179705" indent="-179705"/>
            <a:r>
              <a:rPr lang="en-GB">
                <a:ea typeface="Verdana"/>
              </a:rPr>
              <a:t>Our expectations</a:t>
            </a:r>
            <a:endParaRPr lang="en-GB"/>
          </a:p>
          <a:p>
            <a:pPr marL="179705" indent="-179705"/>
            <a:r>
              <a:rPr lang="en-GB">
                <a:ea typeface="Verdana"/>
              </a:rPr>
              <a:t>Remote work challenges </a:t>
            </a:r>
          </a:p>
          <a:p>
            <a:pPr marL="179705" indent="-179705"/>
            <a:r>
              <a:rPr lang="en-GB">
                <a:ea typeface="Verdana"/>
              </a:rPr>
              <a:t>Introducing the case</a:t>
            </a:r>
          </a:p>
          <a:p>
            <a:pPr marL="179705" indent="-179705"/>
            <a:r>
              <a:rPr lang="en-GB">
                <a:ea typeface="Verdana"/>
              </a:rPr>
              <a:t>Progress and results</a:t>
            </a:r>
          </a:p>
          <a:p>
            <a:pPr marL="179705" indent="-179705"/>
            <a:r>
              <a:rPr lang="en-GB">
                <a:ea typeface="Verdana"/>
              </a:rPr>
              <a:t>Discussing the results </a:t>
            </a:r>
          </a:p>
          <a:p>
            <a:pPr marL="179705" indent="-179705"/>
            <a:r>
              <a:rPr lang="en-GB">
                <a:ea typeface="Verdana"/>
              </a:rPr>
              <a:t>Personal reflections</a:t>
            </a:r>
            <a:endParaRPr lang="en-GB"/>
          </a:p>
        </p:txBody>
      </p:sp>
      <p:sp>
        <p:nvSpPr>
          <p:cNvPr id="4" name="Plassholder for lysbildenummer 3">
            <a:extLst>
              <a:ext uri="{FF2B5EF4-FFF2-40B4-BE49-F238E27FC236}">
                <a16:creationId xmlns:a16="http://schemas.microsoft.com/office/drawing/2014/main" id="{377A41B6-994D-43A4-9AA4-C943D4376556}"/>
              </a:ext>
            </a:extLst>
          </p:cNvPr>
          <p:cNvSpPr>
            <a:spLocks noGrp="1"/>
          </p:cNvSpPr>
          <p:nvPr>
            <p:ph type="sldNum" sz="quarter" idx="12"/>
          </p:nvPr>
        </p:nvSpPr>
        <p:spPr/>
        <p:txBody>
          <a:bodyPr/>
          <a:lstStyle/>
          <a:p>
            <a:fld id="{5D1E5300-FC0F-4317-A193-EF6CE9E6F7B5}" type="slidenum">
              <a:rPr lang="en-GB" smtClean="0"/>
              <a:pPr/>
              <a:t>3</a:t>
            </a:fld>
            <a:r>
              <a:rPr lang="en-GB"/>
              <a:t>  |  </a:t>
            </a:r>
            <a:endParaRPr lang="en-GB" noProof="0"/>
          </a:p>
        </p:txBody>
      </p:sp>
      <p:pic>
        <p:nvPicPr>
          <p:cNvPr id="5" name="Bilde 5" descr="Et bilde som inneholder skilt, klokke, måler&#10;&#10;Automatisk generert beskrivelse">
            <a:extLst>
              <a:ext uri="{FF2B5EF4-FFF2-40B4-BE49-F238E27FC236}">
                <a16:creationId xmlns:a16="http://schemas.microsoft.com/office/drawing/2014/main" id="{A7A7FB0E-3E23-4C42-86A2-3905A7347956}"/>
              </a:ext>
            </a:extLst>
          </p:cNvPr>
          <p:cNvPicPr>
            <a:picLocks noChangeAspect="1"/>
          </p:cNvPicPr>
          <p:nvPr/>
        </p:nvPicPr>
        <p:blipFill>
          <a:blip r:embed="rId2"/>
          <a:stretch>
            <a:fillRect/>
          </a:stretch>
        </p:blipFill>
        <p:spPr>
          <a:xfrm>
            <a:off x="9578103" y="4146204"/>
            <a:ext cx="2390775" cy="2390775"/>
          </a:xfrm>
          <a:prstGeom prst="rect">
            <a:avLst/>
          </a:prstGeom>
        </p:spPr>
      </p:pic>
    </p:spTree>
    <p:extLst>
      <p:ext uri="{BB962C8B-B14F-4D97-AF65-F5344CB8AC3E}">
        <p14:creationId xmlns:p14="http://schemas.microsoft.com/office/powerpoint/2010/main" val="1469176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6C084-3CB1-4F94-BCDD-F6A9C8C41AF4}"/>
              </a:ext>
            </a:extLst>
          </p:cNvPr>
          <p:cNvSpPr>
            <a:spLocks noGrp="1"/>
          </p:cNvSpPr>
          <p:nvPr>
            <p:ph type="title"/>
          </p:nvPr>
        </p:nvSpPr>
        <p:spPr/>
        <p:txBody>
          <a:bodyPr/>
          <a:lstStyle/>
          <a:p>
            <a:r>
              <a:rPr lang="en-US">
                <a:solidFill>
                  <a:schemeClr val="tx1">
                    <a:lumMod val="60000"/>
                    <a:lumOff val="40000"/>
                  </a:schemeClr>
                </a:solidFill>
              </a:rPr>
              <a:t>Progress and results:</a:t>
            </a:r>
            <a:r>
              <a:rPr lang="en-US"/>
              <a:t> </a:t>
            </a:r>
            <a:r>
              <a:rPr lang="en-US" b="1"/>
              <a:t>Monte Carlo method</a:t>
            </a:r>
          </a:p>
        </p:txBody>
      </p:sp>
      <p:sp>
        <p:nvSpPr>
          <p:cNvPr id="3" name="Content Placeholder 2">
            <a:extLst>
              <a:ext uri="{FF2B5EF4-FFF2-40B4-BE49-F238E27FC236}">
                <a16:creationId xmlns:a16="http://schemas.microsoft.com/office/drawing/2014/main" id="{9963E81D-2A64-49C5-B07A-DBEF7C91414B}"/>
              </a:ext>
            </a:extLst>
          </p:cNvPr>
          <p:cNvSpPr>
            <a:spLocks noGrp="1"/>
          </p:cNvSpPr>
          <p:nvPr>
            <p:ph idx="1"/>
          </p:nvPr>
        </p:nvSpPr>
        <p:spPr>
          <a:xfrm>
            <a:off x="695325" y="1545598"/>
            <a:ext cx="10801350" cy="2108023"/>
          </a:xfrm>
        </p:spPr>
        <p:txBody>
          <a:bodyPr vert="horz" lIns="0" tIns="0" rIns="0" bIns="0" rtlCol="0" anchor="t">
            <a:noAutofit/>
          </a:bodyPr>
          <a:lstStyle/>
          <a:p>
            <a:pPr marL="0" indent="0">
              <a:buNone/>
            </a:pPr>
            <a:r>
              <a:rPr lang="en-US">
                <a:ea typeface="+mn-lt"/>
                <a:cs typeface="+mn-lt"/>
              </a:rPr>
              <a:t>1: Generate random hazards</a:t>
            </a:r>
          </a:p>
          <a:p>
            <a:pPr marL="0" indent="0">
              <a:buNone/>
            </a:pPr>
            <a:r>
              <a:rPr lang="en-US">
                <a:ea typeface="+mn-lt"/>
                <a:cs typeface="+mn-lt"/>
              </a:rPr>
              <a:t>2: Generate a random well path that adheres to the curvature limitations</a:t>
            </a:r>
          </a:p>
          <a:p>
            <a:pPr marL="0" indent="0">
              <a:buNone/>
            </a:pPr>
            <a:r>
              <a:rPr lang="en-US">
                <a:ea typeface="+mn-lt"/>
                <a:cs typeface="+mn-lt"/>
              </a:rPr>
              <a:t>3: Place the target balls randomly on the generated well path</a:t>
            </a:r>
          </a:p>
        </p:txBody>
      </p:sp>
      <p:sp>
        <p:nvSpPr>
          <p:cNvPr id="4" name="Slide Number Placeholder 3">
            <a:extLst>
              <a:ext uri="{FF2B5EF4-FFF2-40B4-BE49-F238E27FC236}">
                <a16:creationId xmlns:a16="http://schemas.microsoft.com/office/drawing/2014/main" id="{C122527B-C6A8-433F-9B7D-FE2B8E0AA648}"/>
              </a:ext>
            </a:extLst>
          </p:cNvPr>
          <p:cNvSpPr>
            <a:spLocks noGrp="1"/>
          </p:cNvSpPr>
          <p:nvPr>
            <p:ph type="sldNum" sz="quarter" idx="12"/>
          </p:nvPr>
        </p:nvSpPr>
        <p:spPr/>
        <p:txBody>
          <a:bodyPr/>
          <a:lstStyle/>
          <a:p>
            <a:fld id="{5D1E5300-FC0F-4317-A193-EF6CE9E6F7B5}" type="slidenum">
              <a:rPr lang="en-GB" smtClean="0"/>
              <a:pPr/>
              <a:t>30</a:t>
            </a:fld>
            <a:r>
              <a:rPr lang="en-GB"/>
              <a:t>  |  </a:t>
            </a:r>
            <a:endParaRPr lang="en-GB" noProof="0"/>
          </a:p>
        </p:txBody>
      </p:sp>
      <p:pic>
        <p:nvPicPr>
          <p:cNvPr id="11" name="Picture 11" descr="A close up of a piece of paper&#10;&#10;Description automatically generated">
            <a:extLst>
              <a:ext uri="{FF2B5EF4-FFF2-40B4-BE49-F238E27FC236}">
                <a16:creationId xmlns:a16="http://schemas.microsoft.com/office/drawing/2014/main" id="{5CCD0A4C-95DC-4D60-A20D-3616EFA96F49}"/>
              </a:ext>
            </a:extLst>
          </p:cNvPr>
          <p:cNvPicPr>
            <a:picLocks noChangeAspect="1"/>
          </p:cNvPicPr>
          <p:nvPr/>
        </p:nvPicPr>
        <p:blipFill>
          <a:blip r:embed="rId3"/>
          <a:stretch>
            <a:fillRect/>
          </a:stretch>
        </p:blipFill>
        <p:spPr>
          <a:xfrm>
            <a:off x="7799250" y="2600896"/>
            <a:ext cx="3386388" cy="3417225"/>
          </a:xfrm>
          <a:prstGeom prst="rect">
            <a:avLst/>
          </a:prstGeom>
        </p:spPr>
      </p:pic>
      <p:pic>
        <p:nvPicPr>
          <p:cNvPr id="9" name="Picture 9" descr="A close up of a piece of paper&#10;&#10;Description automatically generated">
            <a:extLst>
              <a:ext uri="{FF2B5EF4-FFF2-40B4-BE49-F238E27FC236}">
                <a16:creationId xmlns:a16="http://schemas.microsoft.com/office/drawing/2014/main" id="{3872679D-555A-42D5-ACCE-6FCF4270653C}"/>
              </a:ext>
            </a:extLst>
          </p:cNvPr>
          <p:cNvPicPr>
            <a:picLocks noChangeAspect="1"/>
          </p:cNvPicPr>
          <p:nvPr/>
        </p:nvPicPr>
        <p:blipFill>
          <a:blip r:embed="rId4"/>
          <a:stretch>
            <a:fillRect/>
          </a:stretch>
        </p:blipFill>
        <p:spPr>
          <a:xfrm>
            <a:off x="691611" y="2514429"/>
            <a:ext cx="3727315" cy="3598347"/>
          </a:xfrm>
          <a:prstGeom prst="rect">
            <a:avLst/>
          </a:prstGeom>
        </p:spPr>
      </p:pic>
      <p:pic>
        <p:nvPicPr>
          <p:cNvPr id="10" name="Picture 10" descr="A close up of a piece of paper&#10;&#10;Description automatically generated">
            <a:extLst>
              <a:ext uri="{FF2B5EF4-FFF2-40B4-BE49-F238E27FC236}">
                <a16:creationId xmlns:a16="http://schemas.microsoft.com/office/drawing/2014/main" id="{6EF201C6-D5D2-483D-A5CE-06CCDCDAE323}"/>
              </a:ext>
            </a:extLst>
          </p:cNvPr>
          <p:cNvPicPr>
            <a:picLocks noChangeAspect="1"/>
          </p:cNvPicPr>
          <p:nvPr/>
        </p:nvPicPr>
        <p:blipFill>
          <a:blip r:embed="rId5"/>
          <a:stretch>
            <a:fillRect/>
          </a:stretch>
        </p:blipFill>
        <p:spPr>
          <a:xfrm>
            <a:off x="4276074" y="2599410"/>
            <a:ext cx="3386388" cy="3417175"/>
          </a:xfrm>
          <a:prstGeom prst="rect">
            <a:avLst/>
          </a:prstGeom>
        </p:spPr>
      </p:pic>
    </p:spTree>
    <p:extLst>
      <p:ext uri="{BB962C8B-B14F-4D97-AF65-F5344CB8AC3E}">
        <p14:creationId xmlns:p14="http://schemas.microsoft.com/office/powerpoint/2010/main" val="196817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347E022-BF7F-443C-A477-299658B40B27}"/>
              </a:ext>
            </a:extLst>
          </p:cNvPr>
          <p:cNvSpPr>
            <a:spLocks noGrp="1"/>
          </p:cNvSpPr>
          <p:nvPr>
            <p:ph type="title"/>
          </p:nvPr>
        </p:nvSpPr>
        <p:spPr/>
        <p:txBody>
          <a:bodyPr/>
          <a:lstStyle/>
          <a:p>
            <a:r>
              <a:rPr lang="en-US">
                <a:solidFill>
                  <a:schemeClr val="tx1">
                    <a:lumMod val="60000"/>
                    <a:lumOff val="40000"/>
                  </a:schemeClr>
                </a:solidFill>
                <a:ea typeface="+mj-lt"/>
                <a:cs typeface="+mj-lt"/>
              </a:rPr>
              <a:t>Progress and results: </a:t>
            </a:r>
            <a:r>
              <a:rPr lang="en-US" b="1">
                <a:ea typeface="+mj-lt"/>
                <a:cs typeface="+mj-lt"/>
              </a:rPr>
              <a:t>Improvement using the Monte Carlo method</a:t>
            </a:r>
            <a:endParaRPr lang="en-US">
              <a:ea typeface="+mj-lt"/>
              <a:cs typeface="+mj-lt"/>
            </a:endParaRPr>
          </a:p>
        </p:txBody>
      </p:sp>
      <p:pic>
        <p:nvPicPr>
          <p:cNvPr id="9" name="Bilde 10" descr="Et bilde som inneholder tekst, kart, lys&#10;&#10;Automatisk generert beskrivelse">
            <a:extLst>
              <a:ext uri="{FF2B5EF4-FFF2-40B4-BE49-F238E27FC236}">
                <a16:creationId xmlns:a16="http://schemas.microsoft.com/office/drawing/2014/main" id="{CCC576A5-3FE3-48FF-BDCE-8E7E5692E82C}"/>
              </a:ext>
            </a:extLst>
          </p:cNvPr>
          <p:cNvPicPr>
            <a:picLocks noGrp="1" noChangeAspect="1"/>
          </p:cNvPicPr>
          <p:nvPr>
            <p:ph idx="1"/>
          </p:nvPr>
        </p:nvPicPr>
        <p:blipFill>
          <a:blip r:embed="rId3"/>
          <a:stretch>
            <a:fillRect/>
          </a:stretch>
        </p:blipFill>
        <p:spPr>
          <a:xfrm>
            <a:off x="6491143" y="1519079"/>
            <a:ext cx="5028624" cy="2005601"/>
          </a:xfrm>
        </p:spPr>
      </p:pic>
      <p:sp>
        <p:nvSpPr>
          <p:cNvPr id="4" name="Plassholder for lysbildenummer 3">
            <a:extLst>
              <a:ext uri="{FF2B5EF4-FFF2-40B4-BE49-F238E27FC236}">
                <a16:creationId xmlns:a16="http://schemas.microsoft.com/office/drawing/2014/main" id="{AC0989F7-27C3-4EBA-AC5A-54A09604AA2A}"/>
              </a:ext>
            </a:extLst>
          </p:cNvPr>
          <p:cNvSpPr>
            <a:spLocks noGrp="1"/>
          </p:cNvSpPr>
          <p:nvPr>
            <p:ph type="sldNum" sz="quarter" idx="12"/>
          </p:nvPr>
        </p:nvSpPr>
        <p:spPr/>
        <p:txBody>
          <a:bodyPr/>
          <a:lstStyle/>
          <a:p>
            <a:fld id="{5D1E5300-FC0F-4317-A193-EF6CE9E6F7B5}" type="slidenum">
              <a:rPr lang="en-GB" smtClean="0"/>
              <a:pPr/>
              <a:t>31</a:t>
            </a:fld>
            <a:r>
              <a:rPr lang="en-GB"/>
              <a:t>  |  </a:t>
            </a:r>
            <a:endParaRPr lang="en-GB" noProof="0"/>
          </a:p>
        </p:txBody>
      </p:sp>
      <p:sp>
        <p:nvSpPr>
          <p:cNvPr id="6" name="Arrow: Chevron 5">
            <a:extLst>
              <a:ext uri="{FF2B5EF4-FFF2-40B4-BE49-F238E27FC236}">
                <a16:creationId xmlns:a16="http://schemas.microsoft.com/office/drawing/2014/main" id="{51B82A85-83E9-42B1-AE76-9874AF75C127}"/>
              </a:ext>
            </a:extLst>
          </p:cNvPr>
          <p:cNvSpPr/>
          <p:nvPr/>
        </p:nvSpPr>
        <p:spPr>
          <a:xfrm>
            <a:off x="5120798" y="3796584"/>
            <a:ext cx="485913" cy="41664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6A74E402-97E8-4E71-A7C5-B7F4BEC64CBE}"/>
              </a:ext>
            </a:extLst>
          </p:cNvPr>
          <p:cNvSpPr/>
          <p:nvPr/>
        </p:nvSpPr>
        <p:spPr>
          <a:xfrm>
            <a:off x="5606711" y="3796584"/>
            <a:ext cx="485913" cy="41664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Bilde 8" descr="Et bilde som inneholder tekst, gruppe, mann, stående&#10;&#10;Automatisk generert beskrivelse">
            <a:extLst>
              <a:ext uri="{FF2B5EF4-FFF2-40B4-BE49-F238E27FC236}">
                <a16:creationId xmlns:a16="http://schemas.microsoft.com/office/drawing/2014/main" id="{80327257-1A59-4E6A-B1E0-25A11CFD3206}"/>
              </a:ext>
            </a:extLst>
          </p:cNvPr>
          <p:cNvPicPr>
            <a:picLocks noChangeAspect="1"/>
          </p:cNvPicPr>
          <p:nvPr/>
        </p:nvPicPr>
        <p:blipFill>
          <a:blip r:embed="rId4"/>
          <a:stretch>
            <a:fillRect/>
          </a:stretch>
        </p:blipFill>
        <p:spPr>
          <a:xfrm>
            <a:off x="6583217" y="4187914"/>
            <a:ext cx="5086928" cy="1807262"/>
          </a:xfrm>
          <a:prstGeom prst="rect">
            <a:avLst/>
          </a:prstGeom>
        </p:spPr>
      </p:pic>
      <p:pic>
        <p:nvPicPr>
          <p:cNvPr id="11" name="Bilde 11">
            <a:extLst>
              <a:ext uri="{FF2B5EF4-FFF2-40B4-BE49-F238E27FC236}">
                <a16:creationId xmlns:a16="http://schemas.microsoft.com/office/drawing/2014/main" id="{7276DC59-0E4B-498C-805B-FD2C52BB29D8}"/>
              </a:ext>
            </a:extLst>
          </p:cNvPr>
          <p:cNvPicPr>
            <a:picLocks noChangeAspect="1"/>
          </p:cNvPicPr>
          <p:nvPr/>
        </p:nvPicPr>
        <p:blipFill>
          <a:blip r:embed="rId5"/>
          <a:stretch>
            <a:fillRect/>
          </a:stretch>
        </p:blipFill>
        <p:spPr>
          <a:xfrm>
            <a:off x="498763" y="2928387"/>
            <a:ext cx="4486564" cy="2167318"/>
          </a:xfrm>
          <a:prstGeom prst="rect">
            <a:avLst/>
          </a:prstGeom>
        </p:spPr>
      </p:pic>
      <p:sp>
        <p:nvSpPr>
          <p:cNvPr id="12" name="TekstSylinder 11">
            <a:extLst>
              <a:ext uri="{FF2B5EF4-FFF2-40B4-BE49-F238E27FC236}">
                <a16:creationId xmlns:a16="http://schemas.microsoft.com/office/drawing/2014/main" id="{74EB7F48-457B-405B-B356-221C67CD2487}"/>
              </a:ext>
            </a:extLst>
          </p:cNvPr>
          <p:cNvSpPr txBox="1"/>
          <p:nvPr/>
        </p:nvSpPr>
        <p:spPr>
          <a:xfrm>
            <a:off x="1364673" y="544021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err="1"/>
              <a:t>Radonly</a:t>
            </a:r>
            <a:r>
              <a:rPr lang="nb-NO"/>
              <a:t> </a:t>
            </a:r>
            <a:r>
              <a:rPr lang="nb-NO" err="1"/>
              <a:t>generated</a:t>
            </a:r>
            <a:r>
              <a:rPr lang="nb-NO"/>
              <a:t>: </a:t>
            </a:r>
            <a:r>
              <a:rPr lang="nb-NO" err="1"/>
              <a:t>Converging</a:t>
            </a:r>
            <a:r>
              <a:rPr lang="nb-NO"/>
              <a:t> </a:t>
            </a:r>
            <a:r>
              <a:rPr lang="nb-NO" err="1"/>
              <a:t>after</a:t>
            </a:r>
            <a:r>
              <a:rPr lang="nb-NO"/>
              <a:t> ~800K</a:t>
            </a:r>
          </a:p>
        </p:txBody>
      </p:sp>
      <p:sp>
        <p:nvSpPr>
          <p:cNvPr id="13" name="TekstSylinder 12">
            <a:extLst>
              <a:ext uri="{FF2B5EF4-FFF2-40B4-BE49-F238E27FC236}">
                <a16:creationId xmlns:a16="http://schemas.microsoft.com/office/drawing/2014/main" id="{26CE1699-A907-415A-9E14-13D137481C72}"/>
              </a:ext>
            </a:extLst>
          </p:cNvPr>
          <p:cNvSpPr txBox="1"/>
          <p:nvPr/>
        </p:nvSpPr>
        <p:spPr>
          <a:xfrm>
            <a:off x="7102764" y="3512127"/>
            <a:ext cx="4394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a:t>Monte Carlo: </a:t>
            </a:r>
            <a:r>
              <a:rPr lang="nb-NO" err="1"/>
              <a:t>Converging</a:t>
            </a:r>
            <a:r>
              <a:rPr lang="nb-NO"/>
              <a:t> </a:t>
            </a:r>
            <a:r>
              <a:rPr lang="nb-NO" err="1"/>
              <a:t>after</a:t>
            </a:r>
            <a:r>
              <a:rPr lang="nb-NO"/>
              <a:t> ~400k</a:t>
            </a:r>
          </a:p>
        </p:txBody>
      </p:sp>
      <p:sp>
        <p:nvSpPr>
          <p:cNvPr id="14" name="TekstSylinder 13">
            <a:extLst>
              <a:ext uri="{FF2B5EF4-FFF2-40B4-BE49-F238E27FC236}">
                <a16:creationId xmlns:a16="http://schemas.microsoft.com/office/drawing/2014/main" id="{E27263F1-9092-4A09-8C03-E4ECC6E4DE7C}"/>
              </a:ext>
            </a:extLst>
          </p:cNvPr>
          <p:cNvSpPr txBox="1"/>
          <p:nvPr/>
        </p:nvSpPr>
        <p:spPr>
          <a:xfrm>
            <a:off x="6986955" y="6060831"/>
            <a:ext cx="47361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a:t>Monte Carlo: </a:t>
            </a:r>
            <a:r>
              <a:rPr lang="nb-NO" err="1"/>
              <a:t>Reaches</a:t>
            </a:r>
            <a:r>
              <a:rPr lang="nb-NO"/>
              <a:t> </a:t>
            </a:r>
            <a:r>
              <a:rPr lang="nb-NO" err="1"/>
              <a:t>max</a:t>
            </a:r>
            <a:r>
              <a:rPr lang="nb-NO"/>
              <a:t> </a:t>
            </a:r>
            <a:r>
              <a:rPr lang="nb-NO" err="1"/>
              <a:t>value</a:t>
            </a:r>
            <a:r>
              <a:rPr lang="nb-NO"/>
              <a:t> </a:t>
            </a:r>
            <a:r>
              <a:rPr lang="nb-NO" err="1"/>
              <a:t>after</a:t>
            </a:r>
            <a:r>
              <a:rPr lang="nb-NO"/>
              <a:t> ~150k, </a:t>
            </a:r>
            <a:r>
              <a:rPr lang="nb-NO" err="1"/>
              <a:t>but</a:t>
            </a:r>
            <a:r>
              <a:rPr lang="nb-NO"/>
              <a:t> </a:t>
            </a:r>
            <a:r>
              <a:rPr lang="nb-NO" err="1"/>
              <a:t>unstable</a:t>
            </a:r>
            <a:endParaRPr lang="nb-NO"/>
          </a:p>
        </p:txBody>
      </p:sp>
    </p:spTree>
    <p:extLst>
      <p:ext uri="{BB962C8B-B14F-4D97-AF65-F5344CB8AC3E}">
        <p14:creationId xmlns:p14="http://schemas.microsoft.com/office/powerpoint/2010/main" val="3546623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86C2428-AB9E-4128-BD85-3169C4153E6F}"/>
              </a:ext>
            </a:extLst>
          </p:cNvPr>
          <p:cNvSpPr>
            <a:spLocks noGrp="1"/>
          </p:cNvSpPr>
          <p:nvPr>
            <p:ph type="title"/>
          </p:nvPr>
        </p:nvSpPr>
        <p:spPr/>
        <p:txBody>
          <a:bodyPr/>
          <a:lstStyle/>
          <a:p>
            <a:r>
              <a:rPr lang="en-US">
                <a:solidFill>
                  <a:schemeClr val="tx1">
                    <a:lumMod val="60000"/>
                    <a:lumOff val="40000"/>
                  </a:schemeClr>
                </a:solidFill>
                <a:ea typeface="+mj-lt"/>
                <a:cs typeface="+mj-lt"/>
              </a:rPr>
              <a:t>Progress and results: </a:t>
            </a:r>
            <a:r>
              <a:rPr lang="en-US" b="1">
                <a:ea typeface="+mj-lt"/>
                <a:cs typeface="+mj-lt"/>
              </a:rPr>
              <a:t>Improvement using the Monte Carlo method</a:t>
            </a:r>
            <a:endParaRPr lang="nb-NO">
              <a:ea typeface="+mj-lt"/>
              <a:cs typeface="+mj-lt"/>
            </a:endParaRPr>
          </a:p>
          <a:p>
            <a:endParaRPr lang="nb-NO"/>
          </a:p>
        </p:txBody>
      </p:sp>
      <p:pic>
        <p:nvPicPr>
          <p:cNvPr id="5" name="Bilde 5" descr="Et bilde som inneholder tekst&#10;&#10;Automatisk generert beskrivelse">
            <a:extLst>
              <a:ext uri="{FF2B5EF4-FFF2-40B4-BE49-F238E27FC236}">
                <a16:creationId xmlns:a16="http://schemas.microsoft.com/office/drawing/2014/main" id="{0F8B0118-C63F-4E4A-A3A5-D42F3C9E6183}"/>
              </a:ext>
            </a:extLst>
          </p:cNvPr>
          <p:cNvPicPr>
            <a:picLocks noGrp="1" noChangeAspect="1"/>
          </p:cNvPicPr>
          <p:nvPr>
            <p:ph idx="1"/>
          </p:nvPr>
        </p:nvPicPr>
        <p:blipFill>
          <a:blip r:embed="rId2"/>
          <a:stretch>
            <a:fillRect/>
          </a:stretch>
        </p:blipFill>
        <p:spPr>
          <a:xfrm>
            <a:off x="7861731" y="3751754"/>
            <a:ext cx="3084081" cy="2331607"/>
          </a:xfrm>
        </p:spPr>
      </p:pic>
      <p:sp>
        <p:nvSpPr>
          <p:cNvPr id="4" name="Plassholder for lysbildenummer 3">
            <a:extLst>
              <a:ext uri="{FF2B5EF4-FFF2-40B4-BE49-F238E27FC236}">
                <a16:creationId xmlns:a16="http://schemas.microsoft.com/office/drawing/2014/main" id="{FC1E7BAC-76A8-44DA-9C29-6BA4ABEC0E5E}"/>
              </a:ext>
            </a:extLst>
          </p:cNvPr>
          <p:cNvSpPr>
            <a:spLocks noGrp="1"/>
          </p:cNvSpPr>
          <p:nvPr>
            <p:ph type="sldNum" sz="quarter" idx="12"/>
          </p:nvPr>
        </p:nvSpPr>
        <p:spPr/>
        <p:txBody>
          <a:bodyPr/>
          <a:lstStyle/>
          <a:p>
            <a:fld id="{5D1E5300-FC0F-4317-A193-EF6CE9E6F7B5}" type="slidenum">
              <a:rPr lang="en-GB" smtClean="0"/>
              <a:pPr/>
              <a:t>32</a:t>
            </a:fld>
            <a:r>
              <a:rPr lang="en-GB"/>
              <a:t>  |  </a:t>
            </a:r>
            <a:endParaRPr lang="en-GB" noProof="0"/>
          </a:p>
        </p:txBody>
      </p:sp>
      <p:pic>
        <p:nvPicPr>
          <p:cNvPr id="6" name="Bilde 6">
            <a:extLst>
              <a:ext uri="{FF2B5EF4-FFF2-40B4-BE49-F238E27FC236}">
                <a16:creationId xmlns:a16="http://schemas.microsoft.com/office/drawing/2014/main" id="{9CF7C499-C44E-49AD-9770-9C72352152D4}"/>
              </a:ext>
            </a:extLst>
          </p:cNvPr>
          <p:cNvPicPr>
            <a:picLocks noChangeAspect="1"/>
          </p:cNvPicPr>
          <p:nvPr/>
        </p:nvPicPr>
        <p:blipFill>
          <a:blip r:embed="rId3"/>
          <a:stretch>
            <a:fillRect/>
          </a:stretch>
        </p:blipFill>
        <p:spPr>
          <a:xfrm>
            <a:off x="7783946" y="1382503"/>
            <a:ext cx="3158836" cy="2338085"/>
          </a:xfrm>
          <a:prstGeom prst="rect">
            <a:avLst/>
          </a:prstGeom>
        </p:spPr>
      </p:pic>
      <p:pic>
        <p:nvPicPr>
          <p:cNvPr id="7" name="Bilde 7" descr="Et bilde som inneholder tekst&#10;&#10;Automatisk generert beskrivelse">
            <a:extLst>
              <a:ext uri="{FF2B5EF4-FFF2-40B4-BE49-F238E27FC236}">
                <a16:creationId xmlns:a16="http://schemas.microsoft.com/office/drawing/2014/main" id="{8A1635FC-20F1-4722-9998-FFD5D6D5EA82}"/>
              </a:ext>
            </a:extLst>
          </p:cNvPr>
          <p:cNvPicPr>
            <a:picLocks noChangeAspect="1"/>
          </p:cNvPicPr>
          <p:nvPr/>
        </p:nvPicPr>
        <p:blipFill>
          <a:blip r:embed="rId4"/>
          <a:stretch>
            <a:fillRect/>
          </a:stretch>
        </p:blipFill>
        <p:spPr>
          <a:xfrm>
            <a:off x="972127" y="1449950"/>
            <a:ext cx="2743200" cy="2364828"/>
          </a:xfrm>
          <a:prstGeom prst="rect">
            <a:avLst/>
          </a:prstGeom>
        </p:spPr>
      </p:pic>
      <p:pic>
        <p:nvPicPr>
          <p:cNvPr id="8" name="Bilde 8">
            <a:extLst>
              <a:ext uri="{FF2B5EF4-FFF2-40B4-BE49-F238E27FC236}">
                <a16:creationId xmlns:a16="http://schemas.microsoft.com/office/drawing/2014/main" id="{299CF84F-5981-4480-9F5C-B32142786841}"/>
              </a:ext>
            </a:extLst>
          </p:cNvPr>
          <p:cNvPicPr>
            <a:picLocks noChangeAspect="1"/>
          </p:cNvPicPr>
          <p:nvPr/>
        </p:nvPicPr>
        <p:blipFill>
          <a:blip r:embed="rId5"/>
          <a:stretch>
            <a:fillRect/>
          </a:stretch>
        </p:blipFill>
        <p:spPr>
          <a:xfrm>
            <a:off x="972128" y="3984124"/>
            <a:ext cx="2743200" cy="2099388"/>
          </a:xfrm>
          <a:prstGeom prst="rect">
            <a:avLst/>
          </a:prstGeom>
        </p:spPr>
      </p:pic>
      <p:sp>
        <p:nvSpPr>
          <p:cNvPr id="10" name="Arrow: Chevron 5">
            <a:extLst>
              <a:ext uri="{FF2B5EF4-FFF2-40B4-BE49-F238E27FC236}">
                <a16:creationId xmlns:a16="http://schemas.microsoft.com/office/drawing/2014/main" id="{4EA4D3EF-5D89-44F2-BE60-20C0AC547A7B}"/>
              </a:ext>
            </a:extLst>
          </p:cNvPr>
          <p:cNvSpPr/>
          <p:nvPr/>
        </p:nvSpPr>
        <p:spPr>
          <a:xfrm>
            <a:off x="5317071" y="3750402"/>
            <a:ext cx="485913" cy="41664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hevron 9">
            <a:extLst>
              <a:ext uri="{FF2B5EF4-FFF2-40B4-BE49-F238E27FC236}">
                <a16:creationId xmlns:a16="http://schemas.microsoft.com/office/drawing/2014/main" id="{3A653372-018F-49CF-9CEA-CF8B0DF7EED4}"/>
              </a:ext>
            </a:extLst>
          </p:cNvPr>
          <p:cNvSpPr/>
          <p:nvPr/>
        </p:nvSpPr>
        <p:spPr>
          <a:xfrm>
            <a:off x="5802984" y="3750402"/>
            <a:ext cx="485913" cy="41664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kstSylinder 12">
            <a:extLst>
              <a:ext uri="{FF2B5EF4-FFF2-40B4-BE49-F238E27FC236}">
                <a16:creationId xmlns:a16="http://schemas.microsoft.com/office/drawing/2014/main" id="{7874E0CF-F2F6-4DDB-A6B1-4F6DB9D56AA7}"/>
              </a:ext>
            </a:extLst>
          </p:cNvPr>
          <p:cNvSpPr txBox="1"/>
          <p:nvPr/>
        </p:nvSpPr>
        <p:spPr>
          <a:xfrm>
            <a:off x="1306945" y="615603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err="1"/>
              <a:t>Randomly</a:t>
            </a:r>
            <a:r>
              <a:rPr lang="nb-NO"/>
              <a:t> </a:t>
            </a:r>
            <a:r>
              <a:rPr lang="nb-NO" err="1"/>
              <a:t>generated</a:t>
            </a:r>
          </a:p>
        </p:txBody>
      </p:sp>
      <p:sp>
        <p:nvSpPr>
          <p:cNvPr id="14" name="TekstSylinder 13">
            <a:extLst>
              <a:ext uri="{FF2B5EF4-FFF2-40B4-BE49-F238E27FC236}">
                <a16:creationId xmlns:a16="http://schemas.microsoft.com/office/drawing/2014/main" id="{F4DF4766-93BF-46A0-8C20-AF5AEF635AFD}"/>
              </a:ext>
            </a:extLst>
          </p:cNvPr>
          <p:cNvSpPr txBox="1"/>
          <p:nvPr/>
        </p:nvSpPr>
        <p:spPr>
          <a:xfrm>
            <a:off x="8146184" y="628736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a:ea typeface="+mn-lt"/>
                <a:cs typeface="+mn-lt"/>
              </a:rPr>
              <a:t>Monte Carlo </a:t>
            </a:r>
            <a:r>
              <a:rPr lang="nb-NO" err="1">
                <a:ea typeface="+mn-lt"/>
                <a:cs typeface="+mn-lt"/>
              </a:rPr>
              <a:t>generated</a:t>
            </a:r>
          </a:p>
        </p:txBody>
      </p:sp>
    </p:spTree>
    <p:extLst>
      <p:ext uri="{BB962C8B-B14F-4D97-AF65-F5344CB8AC3E}">
        <p14:creationId xmlns:p14="http://schemas.microsoft.com/office/powerpoint/2010/main" val="1714141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89F60B8-425D-4B9E-B861-541F62C9B390}"/>
              </a:ext>
            </a:extLst>
          </p:cNvPr>
          <p:cNvSpPr>
            <a:spLocks noGrp="1"/>
          </p:cNvSpPr>
          <p:nvPr>
            <p:ph type="title"/>
          </p:nvPr>
        </p:nvSpPr>
        <p:spPr/>
        <p:txBody>
          <a:bodyPr/>
          <a:lstStyle/>
          <a:p>
            <a:r>
              <a:rPr lang="en-US">
                <a:solidFill>
                  <a:schemeClr val="tx1">
                    <a:lumMod val="60000"/>
                    <a:lumOff val="40000"/>
                  </a:schemeClr>
                </a:solidFill>
                <a:ea typeface="+mj-lt"/>
                <a:cs typeface="+mj-lt"/>
              </a:rPr>
              <a:t>Progress and results: </a:t>
            </a:r>
            <a:r>
              <a:rPr lang="en-US" b="1">
                <a:ea typeface="+mj-lt"/>
                <a:cs typeface="+mj-lt"/>
              </a:rPr>
              <a:t>Improvement using the Monte Carlo method</a:t>
            </a:r>
            <a:endParaRPr lang="nb-NO">
              <a:ea typeface="+mj-lt"/>
              <a:cs typeface="+mj-lt"/>
            </a:endParaRPr>
          </a:p>
          <a:p>
            <a:endParaRPr lang="nb-NO"/>
          </a:p>
        </p:txBody>
      </p:sp>
      <p:sp>
        <p:nvSpPr>
          <p:cNvPr id="3" name="Plassholder for innhold 2">
            <a:extLst>
              <a:ext uri="{FF2B5EF4-FFF2-40B4-BE49-F238E27FC236}">
                <a16:creationId xmlns:a16="http://schemas.microsoft.com/office/drawing/2014/main" id="{9540F328-CECB-43F5-BA9D-CEC21DB31300}"/>
              </a:ext>
            </a:extLst>
          </p:cNvPr>
          <p:cNvSpPr>
            <a:spLocks noGrp="1"/>
          </p:cNvSpPr>
          <p:nvPr>
            <p:ph idx="1"/>
          </p:nvPr>
        </p:nvSpPr>
        <p:spPr/>
        <p:txBody>
          <a:bodyPr vert="horz" lIns="0" tIns="0" rIns="0" bIns="0" rtlCol="0" anchor="t">
            <a:noAutofit/>
          </a:bodyPr>
          <a:lstStyle/>
          <a:p>
            <a:pPr marL="179705" indent="-179705"/>
            <a:r>
              <a:rPr lang="nb-NO" err="1">
                <a:ea typeface="Verdana"/>
              </a:rPr>
              <a:t>Adding</a:t>
            </a:r>
            <a:r>
              <a:rPr lang="nb-NO">
                <a:ea typeface="Verdana"/>
              </a:rPr>
              <a:t> </a:t>
            </a:r>
            <a:r>
              <a:rPr lang="nb-NO" err="1">
                <a:ea typeface="Verdana"/>
              </a:rPr>
              <a:t>Hazards</a:t>
            </a:r>
            <a:endParaRPr lang="nb-NO">
              <a:ea typeface="Verdana"/>
            </a:endParaRPr>
          </a:p>
          <a:p>
            <a:pPr marL="179705" indent="-179705"/>
            <a:r>
              <a:rPr lang="nb-NO" err="1">
                <a:ea typeface="Verdana"/>
              </a:rPr>
              <a:t>Issues</a:t>
            </a:r>
            <a:r>
              <a:rPr lang="nb-NO">
                <a:ea typeface="Verdana"/>
              </a:rPr>
              <a:t> </a:t>
            </a:r>
            <a:r>
              <a:rPr lang="nb-NO" err="1">
                <a:ea typeface="Verdana"/>
              </a:rPr>
              <a:t>with</a:t>
            </a:r>
            <a:r>
              <a:rPr lang="nb-NO">
                <a:ea typeface="Verdana"/>
              </a:rPr>
              <a:t> </a:t>
            </a:r>
            <a:r>
              <a:rPr lang="nb-NO" err="1">
                <a:ea typeface="Verdana"/>
              </a:rPr>
              <a:t>stability</a:t>
            </a:r>
            <a:endParaRPr lang="nb-NO" err="1"/>
          </a:p>
        </p:txBody>
      </p:sp>
      <p:sp>
        <p:nvSpPr>
          <p:cNvPr id="4" name="Plassholder for lysbildenummer 3">
            <a:extLst>
              <a:ext uri="{FF2B5EF4-FFF2-40B4-BE49-F238E27FC236}">
                <a16:creationId xmlns:a16="http://schemas.microsoft.com/office/drawing/2014/main" id="{68F2BF3D-50E3-4CFB-A1C1-A7561FEF3D97}"/>
              </a:ext>
            </a:extLst>
          </p:cNvPr>
          <p:cNvSpPr>
            <a:spLocks noGrp="1"/>
          </p:cNvSpPr>
          <p:nvPr>
            <p:ph type="sldNum" sz="quarter" idx="12"/>
          </p:nvPr>
        </p:nvSpPr>
        <p:spPr/>
        <p:txBody>
          <a:bodyPr/>
          <a:lstStyle/>
          <a:p>
            <a:fld id="{5D1E5300-FC0F-4317-A193-EF6CE9E6F7B5}" type="slidenum">
              <a:rPr lang="en-GB" smtClean="0"/>
              <a:pPr/>
              <a:t>33</a:t>
            </a:fld>
            <a:r>
              <a:rPr lang="en-GB"/>
              <a:t>  |  </a:t>
            </a:r>
            <a:endParaRPr lang="en-GB" noProof="0"/>
          </a:p>
        </p:txBody>
      </p:sp>
      <p:pic>
        <p:nvPicPr>
          <p:cNvPr id="6" name="Bilde 6" descr="Et bilde som inneholder tekst, kart&#10;&#10;Automatisk generert beskrivelse">
            <a:extLst>
              <a:ext uri="{FF2B5EF4-FFF2-40B4-BE49-F238E27FC236}">
                <a16:creationId xmlns:a16="http://schemas.microsoft.com/office/drawing/2014/main" id="{C951193F-F162-4282-AC12-82B0F30846B6}"/>
              </a:ext>
            </a:extLst>
          </p:cNvPr>
          <p:cNvPicPr>
            <a:picLocks noChangeAspect="1"/>
          </p:cNvPicPr>
          <p:nvPr/>
        </p:nvPicPr>
        <p:blipFill>
          <a:blip r:embed="rId2"/>
          <a:stretch>
            <a:fillRect/>
          </a:stretch>
        </p:blipFill>
        <p:spPr>
          <a:xfrm>
            <a:off x="822036" y="3943714"/>
            <a:ext cx="5629563" cy="2099389"/>
          </a:xfrm>
          <a:prstGeom prst="rect">
            <a:avLst/>
          </a:prstGeom>
        </p:spPr>
      </p:pic>
      <p:pic>
        <p:nvPicPr>
          <p:cNvPr id="7" name="Bilde 7" descr="Et bilde som inneholder spill&#10;&#10;Automatisk generert beskrivelse">
            <a:extLst>
              <a:ext uri="{FF2B5EF4-FFF2-40B4-BE49-F238E27FC236}">
                <a16:creationId xmlns:a16="http://schemas.microsoft.com/office/drawing/2014/main" id="{31E01DDE-5723-4C5E-A985-90E225174069}"/>
              </a:ext>
            </a:extLst>
          </p:cNvPr>
          <p:cNvPicPr>
            <a:picLocks noChangeAspect="1"/>
          </p:cNvPicPr>
          <p:nvPr/>
        </p:nvPicPr>
        <p:blipFill>
          <a:blip r:embed="rId3"/>
          <a:stretch>
            <a:fillRect/>
          </a:stretch>
        </p:blipFill>
        <p:spPr>
          <a:xfrm>
            <a:off x="7714674" y="3611399"/>
            <a:ext cx="3447472" cy="2521565"/>
          </a:xfrm>
          <a:prstGeom prst="rect">
            <a:avLst/>
          </a:prstGeom>
        </p:spPr>
      </p:pic>
    </p:spTree>
    <p:extLst>
      <p:ext uri="{BB962C8B-B14F-4D97-AF65-F5344CB8AC3E}">
        <p14:creationId xmlns:p14="http://schemas.microsoft.com/office/powerpoint/2010/main" val="4134526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4132F56-51E3-4585-A3EC-EAAEC76D6FA4}"/>
              </a:ext>
            </a:extLst>
          </p:cNvPr>
          <p:cNvSpPr>
            <a:spLocks noGrp="1"/>
          </p:cNvSpPr>
          <p:nvPr>
            <p:ph type="title"/>
          </p:nvPr>
        </p:nvSpPr>
        <p:spPr/>
        <p:txBody>
          <a:bodyPr/>
          <a:lstStyle/>
          <a:p>
            <a:r>
              <a:rPr lang="en-US">
                <a:solidFill>
                  <a:schemeClr val="tx1">
                    <a:lumMod val="60000"/>
                    <a:lumOff val="40000"/>
                  </a:schemeClr>
                </a:solidFill>
                <a:ea typeface="+mj-lt"/>
                <a:cs typeface="+mj-lt"/>
              </a:rPr>
              <a:t>Progress and results: </a:t>
            </a:r>
            <a:r>
              <a:rPr lang="en-US" b="1">
                <a:ea typeface="+mj-lt"/>
                <a:cs typeface="+mj-lt"/>
              </a:rPr>
              <a:t>Monte Carlo method takeaway</a:t>
            </a:r>
            <a:endParaRPr lang="nb-NO">
              <a:ea typeface="+mj-lt"/>
              <a:cs typeface="+mj-lt"/>
            </a:endParaRPr>
          </a:p>
          <a:p>
            <a:endParaRPr lang="nb-NO"/>
          </a:p>
        </p:txBody>
      </p:sp>
      <p:sp>
        <p:nvSpPr>
          <p:cNvPr id="3" name="Plassholder for innhold 2">
            <a:extLst>
              <a:ext uri="{FF2B5EF4-FFF2-40B4-BE49-F238E27FC236}">
                <a16:creationId xmlns:a16="http://schemas.microsoft.com/office/drawing/2014/main" id="{D98B070F-8DEC-4B78-B852-F731834FB271}"/>
              </a:ext>
            </a:extLst>
          </p:cNvPr>
          <p:cNvSpPr>
            <a:spLocks noGrp="1"/>
          </p:cNvSpPr>
          <p:nvPr>
            <p:ph idx="1"/>
          </p:nvPr>
        </p:nvSpPr>
        <p:spPr/>
        <p:txBody>
          <a:bodyPr vert="horz" lIns="0" tIns="0" rIns="0" bIns="0" rtlCol="0" anchor="t">
            <a:noAutofit/>
          </a:bodyPr>
          <a:lstStyle/>
          <a:p>
            <a:pPr marL="179705" indent="-179705"/>
            <a:r>
              <a:rPr lang="nb-NO">
                <a:ea typeface="Verdana"/>
              </a:rPr>
              <a:t>Fast training time (at </a:t>
            </a:r>
            <a:r>
              <a:rPr lang="nb-NO" err="1">
                <a:ea typeface="Verdana"/>
              </a:rPr>
              <a:t>least</a:t>
            </a:r>
            <a:r>
              <a:rPr lang="nb-NO">
                <a:ea typeface="Verdana"/>
              </a:rPr>
              <a:t> </a:t>
            </a:r>
            <a:r>
              <a:rPr lang="nb-NO" err="1">
                <a:ea typeface="Verdana"/>
              </a:rPr>
              <a:t>with</a:t>
            </a:r>
            <a:r>
              <a:rPr lang="nb-NO">
                <a:ea typeface="Verdana"/>
              </a:rPr>
              <a:t> </a:t>
            </a:r>
            <a:r>
              <a:rPr lang="nb-NO" err="1">
                <a:ea typeface="Verdana"/>
              </a:rPr>
              <a:t>no</a:t>
            </a:r>
            <a:r>
              <a:rPr lang="nb-NO">
                <a:ea typeface="Verdana"/>
              </a:rPr>
              <a:t> </a:t>
            </a:r>
            <a:r>
              <a:rPr lang="nb-NO" err="1">
                <a:ea typeface="Verdana"/>
              </a:rPr>
              <a:t>hazards</a:t>
            </a:r>
            <a:r>
              <a:rPr lang="nb-NO">
                <a:ea typeface="Verdana"/>
              </a:rPr>
              <a:t>)</a:t>
            </a:r>
          </a:p>
          <a:p>
            <a:pPr marL="179705" indent="-179705"/>
            <a:r>
              <a:rPr lang="nb-NO" err="1">
                <a:ea typeface="Verdana"/>
              </a:rPr>
              <a:t>Stability</a:t>
            </a:r>
            <a:r>
              <a:rPr lang="nb-NO">
                <a:ea typeface="Verdana"/>
              </a:rPr>
              <a:t> </a:t>
            </a:r>
            <a:r>
              <a:rPr lang="nb-NO" err="1">
                <a:ea typeface="Verdana"/>
              </a:rPr>
              <a:t>issues</a:t>
            </a:r>
            <a:r>
              <a:rPr lang="nb-NO">
                <a:ea typeface="Verdana"/>
              </a:rPr>
              <a:t> </a:t>
            </a:r>
            <a:r>
              <a:rPr lang="nb-NO" err="1">
                <a:ea typeface="Verdana"/>
              </a:rPr>
              <a:t>whan</a:t>
            </a:r>
            <a:r>
              <a:rPr lang="nb-NO">
                <a:ea typeface="Verdana"/>
              </a:rPr>
              <a:t> </a:t>
            </a:r>
            <a:r>
              <a:rPr lang="nb-NO" err="1">
                <a:ea typeface="Verdana"/>
              </a:rPr>
              <a:t>Hazards</a:t>
            </a:r>
            <a:r>
              <a:rPr lang="nb-NO">
                <a:ea typeface="Verdana"/>
              </a:rPr>
              <a:t> </a:t>
            </a:r>
            <a:r>
              <a:rPr lang="nb-NO" err="1">
                <a:ea typeface="Verdana"/>
              </a:rPr>
              <a:t>are</a:t>
            </a:r>
            <a:r>
              <a:rPr lang="nb-NO">
                <a:ea typeface="Verdana"/>
              </a:rPr>
              <a:t> </a:t>
            </a:r>
            <a:r>
              <a:rPr lang="nb-NO" err="1">
                <a:ea typeface="Verdana"/>
              </a:rPr>
              <a:t>added</a:t>
            </a:r>
          </a:p>
          <a:p>
            <a:pPr marL="179705" indent="-179705"/>
            <a:r>
              <a:rPr lang="nb-NO">
                <a:ea typeface="Verdana"/>
              </a:rPr>
              <a:t>Have not done </a:t>
            </a:r>
            <a:r>
              <a:rPr lang="nb-NO" err="1">
                <a:ea typeface="Verdana"/>
              </a:rPr>
              <a:t>enough</a:t>
            </a:r>
            <a:r>
              <a:rPr lang="nb-NO">
                <a:ea typeface="Verdana"/>
              </a:rPr>
              <a:t> training </a:t>
            </a:r>
            <a:r>
              <a:rPr lang="nb-NO" err="1">
                <a:ea typeface="Verdana"/>
              </a:rPr>
              <a:t>with</a:t>
            </a:r>
            <a:r>
              <a:rPr lang="nb-NO">
                <a:ea typeface="Verdana"/>
              </a:rPr>
              <a:t> </a:t>
            </a:r>
            <a:r>
              <a:rPr lang="nb-NO" err="1">
                <a:ea typeface="Verdana"/>
              </a:rPr>
              <a:t>Hazards</a:t>
            </a:r>
            <a:r>
              <a:rPr lang="nb-NO">
                <a:ea typeface="Verdana"/>
              </a:rPr>
              <a:t> and different </a:t>
            </a:r>
            <a:r>
              <a:rPr lang="nb-NO" err="1">
                <a:ea typeface="Verdana"/>
              </a:rPr>
              <a:t>networks</a:t>
            </a:r>
            <a:r>
              <a:rPr lang="nb-NO">
                <a:ea typeface="Verdana"/>
              </a:rPr>
              <a:t> to </a:t>
            </a:r>
            <a:r>
              <a:rPr lang="nb-NO" err="1">
                <a:ea typeface="Verdana"/>
              </a:rPr>
              <a:t>draw</a:t>
            </a:r>
            <a:r>
              <a:rPr lang="nb-NO">
                <a:ea typeface="Verdana"/>
              </a:rPr>
              <a:t> a </a:t>
            </a:r>
            <a:r>
              <a:rPr lang="nb-NO" err="1">
                <a:ea typeface="Verdana"/>
              </a:rPr>
              <a:t>definite</a:t>
            </a:r>
            <a:r>
              <a:rPr lang="nb-NO">
                <a:ea typeface="Verdana"/>
              </a:rPr>
              <a:t> </a:t>
            </a:r>
            <a:r>
              <a:rPr lang="nb-NO" err="1">
                <a:ea typeface="Verdana"/>
              </a:rPr>
              <a:t>conclusion</a:t>
            </a:r>
            <a:endParaRPr lang="nb-NO"/>
          </a:p>
          <a:p>
            <a:pPr marL="179705" indent="-179705"/>
            <a:endParaRPr lang="nb-NO"/>
          </a:p>
          <a:p>
            <a:pPr marL="179705" indent="-179705"/>
            <a:endParaRPr lang="nb-NO"/>
          </a:p>
          <a:p>
            <a:pPr marL="179705" indent="-179705"/>
            <a:r>
              <a:rPr lang="nb-NO">
                <a:ea typeface="Verdana"/>
              </a:rPr>
              <a:t>The </a:t>
            </a:r>
            <a:r>
              <a:rPr lang="nb-NO" err="1">
                <a:ea typeface="Verdana"/>
              </a:rPr>
              <a:t>paths</a:t>
            </a:r>
            <a:r>
              <a:rPr lang="nb-NO">
                <a:ea typeface="Verdana"/>
              </a:rPr>
              <a:t> </a:t>
            </a:r>
            <a:r>
              <a:rPr lang="nb-NO" err="1">
                <a:ea typeface="Verdana"/>
              </a:rPr>
              <a:t>themselves</a:t>
            </a:r>
            <a:r>
              <a:rPr lang="nb-NO">
                <a:ea typeface="Verdana"/>
              </a:rPr>
              <a:t> </a:t>
            </a:r>
            <a:r>
              <a:rPr lang="nb-NO" err="1">
                <a:ea typeface="Verdana"/>
              </a:rPr>
              <a:t>are</a:t>
            </a:r>
            <a:r>
              <a:rPr lang="nb-NO">
                <a:ea typeface="Verdana"/>
              </a:rPr>
              <a:t> not </a:t>
            </a:r>
            <a:r>
              <a:rPr lang="nb-NO" err="1">
                <a:ea typeface="Verdana"/>
              </a:rPr>
              <a:t>that</a:t>
            </a:r>
            <a:r>
              <a:rPr lang="nb-NO">
                <a:ea typeface="Verdana"/>
              </a:rPr>
              <a:t> </a:t>
            </a:r>
            <a:r>
              <a:rPr lang="nb-NO" err="1">
                <a:ea typeface="Verdana"/>
              </a:rPr>
              <a:t>much</a:t>
            </a:r>
            <a:r>
              <a:rPr lang="nb-NO">
                <a:ea typeface="Verdana"/>
              </a:rPr>
              <a:t> </a:t>
            </a:r>
            <a:r>
              <a:rPr lang="nb-NO" err="1">
                <a:ea typeface="Verdana"/>
              </a:rPr>
              <a:t>improved</a:t>
            </a:r>
            <a:r>
              <a:rPr lang="nb-NO">
                <a:ea typeface="Verdana"/>
              </a:rPr>
              <a:t> </a:t>
            </a:r>
            <a:r>
              <a:rPr lang="nb-NO" err="1">
                <a:ea typeface="Verdana"/>
              </a:rPr>
              <a:t>since</a:t>
            </a:r>
            <a:r>
              <a:rPr lang="nb-NO">
                <a:ea typeface="Verdana"/>
              </a:rPr>
              <a:t> </a:t>
            </a:r>
            <a:r>
              <a:rPr lang="nb-NO" err="1">
                <a:ea typeface="Verdana"/>
              </a:rPr>
              <a:t>the</a:t>
            </a:r>
            <a:r>
              <a:rPr lang="nb-NO">
                <a:ea typeface="Verdana"/>
              </a:rPr>
              <a:t> </a:t>
            </a:r>
            <a:r>
              <a:rPr lang="nb-NO" err="1">
                <a:ea typeface="Verdana"/>
              </a:rPr>
              <a:t>results</a:t>
            </a:r>
            <a:r>
              <a:rPr lang="nb-NO">
                <a:ea typeface="Verdana"/>
              </a:rPr>
              <a:t> from </a:t>
            </a:r>
            <a:r>
              <a:rPr lang="nb-NO" err="1">
                <a:ea typeface="Verdana"/>
              </a:rPr>
              <a:t>the</a:t>
            </a:r>
            <a:r>
              <a:rPr lang="nb-NO">
                <a:ea typeface="Verdana"/>
              </a:rPr>
              <a:t> "random" </a:t>
            </a:r>
            <a:r>
              <a:rPr lang="nb-NO" err="1">
                <a:ea typeface="Verdana"/>
              </a:rPr>
              <a:t>spawning</a:t>
            </a:r>
            <a:r>
              <a:rPr lang="nb-NO">
                <a:ea typeface="Verdana"/>
              </a:rPr>
              <a:t> </a:t>
            </a:r>
            <a:r>
              <a:rPr lang="nb-NO" err="1">
                <a:ea typeface="Verdana"/>
              </a:rPr>
              <a:t>are</a:t>
            </a:r>
            <a:r>
              <a:rPr lang="nb-NO">
                <a:ea typeface="Verdana"/>
              </a:rPr>
              <a:t> </a:t>
            </a:r>
            <a:r>
              <a:rPr lang="nb-NO" err="1">
                <a:ea typeface="Verdana"/>
              </a:rPr>
              <a:t>really</a:t>
            </a:r>
            <a:r>
              <a:rPr lang="nb-NO">
                <a:ea typeface="Verdana"/>
              </a:rPr>
              <a:t> </a:t>
            </a:r>
            <a:r>
              <a:rPr lang="nb-NO" err="1">
                <a:ea typeface="Verdana"/>
              </a:rPr>
              <a:t>good</a:t>
            </a:r>
            <a:endParaRPr lang="nb-NO" err="1"/>
          </a:p>
          <a:p>
            <a:pPr marL="0" indent="0">
              <a:buNone/>
            </a:pPr>
            <a:endParaRPr lang="nb-NO"/>
          </a:p>
          <a:p>
            <a:pPr marL="179705" indent="-179705"/>
            <a:endParaRPr lang="nb-NO"/>
          </a:p>
        </p:txBody>
      </p:sp>
      <p:sp>
        <p:nvSpPr>
          <p:cNvPr id="4" name="Plassholder for lysbildenummer 3">
            <a:extLst>
              <a:ext uri="{FF2B5EF4-FFF2-40B4-BE49-F238E27FC236}">
                <a16:creationId xmlns:a16="http://schemas.microsoft.com/office/drawing/2014/main" id="{5227A247-1131-4CCF-A376-6A53AF31F2A4}"/>
              </a:ext>
            </a:extLst>
          </p:cNvPr>
          <p:cNvSpPr>
            <a:spLocks noGrp="1"/>
          </p:cNvSpPr>
          <p:nvPr>
            <p:ph type="sldNum" sz="quarter" idx="12"/>
          </p:nvPr>
        </p:nvSpPr>
        <p:spPr/>
        <p:txBody>
          <a:bodyPr/>
          <a:lstStyle/>
          <a:p>
            <a:fld id="{5D1E5300-FC0F-4317-A193-EF6CE9E6F7B5}" type="slidenum">
              <a:rPr lang="en-GB" smtClean="0"/>
              <a:pPr/>
              <a:t>34</a:t>
            </a:fld>
            <a:r>
              <a:rPr lang="en-GB"/>
              <a:t>  |  </a:t>
            </a:r>
            <a:endParaRPr lang="en-GB" noProof="0"/>
          </a:p>
        </p:txBody>
      </p:sp>
    </p:spTree>
    <p:extLst>
      <p:ext uri="{BB962C8B-B14F-4D97-AF65-F5344CB8AC3E}">
        <p14:creationId xmlns:p14="http://schemas.microsoft.com/office/powerpoint/2010/main" val="1457742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C5AC-FB1D-4B7E-92C5-71BBB90E462E}"/>
              </a:ext>
            </a:extLst>
          </p:cNvPr>
          <p:cNvSpPr>
            <a:spLocks noGrp="1"/>
          </p:cNvSpPr>
          <p:nvPr>
            <p:ph type="title"/>
          </p:nvPr>
        </p:nvSpPr>
        <p:spPr/>
        <p:txBody>
          <a:bodyPr/>
          <a:lstStyle/>
          <a:p>
            <a:r>
              <a:rPr lang="en-US">
                <a:ea typeface="+mj-lt"/>
                <a:cs typeface="+mj-lt"/>
              </a:rPr>
              <a:t>Progress and results: Testing </a:t>
            </a:r>
            <a:r>
              <a:rPr lang="en-US" b="1">
                <a:ea typeface="+mj-lt"/>
                <a:cs typeface="+mj-lt"/>
              </a:rPr>
              <a:t>THE</a:t>
            </a:r>
            <a:endParaRPr lang="en-US" b="1"/>
          </a:p>
        </p:txBody>
      </p:sp>
      <p:sp>
        <p:nvSpPr>
          <p:cNvPr id="3" name="Content Placeholder 2">
            <a:extLst>
              <a:ext uri="{FF2B5EF4-FFF2-40B4-BE49-F238E27FC236}">
                <a16:creationId xmlns:a16="http://schemas.microsoft.com/office/drawing/2014/main" id="{8D0A5F6A-A139-43E5-A2F0-7D18EE5C5D0B}"/>
              </a:ext>
            </a:extLst>
          </p:cNvPr>
          <p:cNvSpPr>
            <a:spLocks noGrp="1"/>
          </p:cNvSpPr>
          <p:nvPr>
            <p:ph idx="1"/>
          </p:nvPr>
        </p:nvSpPr>
        <p:spPr/>
        <p:txBody>
          <a:bodyPr vert="horz" lIns="0" tIns="0" rIns="0" bIns="0" rtlCol="0" anchor="t">
            <a:noAutofit/>
          </a:bodyPr>
          <a:lstStyle/>
          <a:p>
            <a:pPr marL="179705" indent="-179705"/>
            <a:r>
              <a:rPr lang="en-US">
                <a:ea typeface="Verdana"/>
              </a:rPr>
              <a:t>Randomly appearing targets went well, slower drill speed</a:t>
            </a:r>
            <a:endParaRPr lang="nb-NO"/>
          </a:p>
          <a:p>
            <a:pPr marL="179705" indent="-179705"/>
            <a:r>
              <a:rPr lang="en-US">
                <a:ea typeface="Verdana"/>
              </a:rPr>
              <a:t>With many hazards – </a:t>
            </a:r>
            <a:r>
              <a:rPr lang="en-US" err="1">
                <a:ea typeface="Verdana"/>
              </a:rPr>
              <a:t>kinda</a:t>
            </a:r>
            <a:r>
              <a:rPr lang="en-US">
                <a:ea typeface="Verdana"/>
              </a:rPr>
              <a:t> terrible</a:t>
            </a:r>
            <a:endParaRPr lang="en-US"/>
          </a:p>
        </p:txBody>
      </p:sp>
      <p:sp>
        <p:nvSpPr>
          <p:cNvPr id="4" name="Slide Number Placeholder 3">
            <a:extLst>
              <a:ext uri="{FF2B5EF4-FFF2-40B4-BE49-F238E27FC236}">
                <a16:creationId xmlns:a16="http://schemas.microsoft.com/office/drawing/2014/main" id="{312629CE-1A5E-4282-8609-1E1F9D97C8B3}"/>
              </a:ext>
            </a:extLst>
          </p:cNvPr>
          <p:cNvSpPr>
            <a:spLocks noGrp="1"/>
          </p:cNvSpPr>
          <p:nvPr>
            <p:ph type="sldNum" sz="quarter" idx="12"/>
          </p:nvPr>
        </p:nvSpPr>
        <p:spPr/>
        <p:txBody>
          <a:bodyPr/>
          <a:lstStyle/>
          <a:p>
            <a:fld id="{5D1E5300-FC0F-4317-A193-EF6CE9E6F7B5}" type="slidenum">
              <a:rPr lang="en-GB" smtClean="0"/>
              <a:pPr/>
              <a:t>35</a:t>
            </a:fld>
            <a:r>
              <a:rPr lang="en-GB"/>
              <a:t>  |  </a:t>
            </a:r>
            <a:endParaRPr lang="en-GB" noProof="0"/>
          </a:p>
        </p:txBody>
      </p:sp>
      <p:pic>
        <p:nvPicPr>
          <p:cNvPr id="8" name="Bilde 8" descr="Et bilde som inneholder klokke&#10;&#10;Automatisk generert beskrivelse">
            <a:extLst>
              <a:ext uri="{FF2B5EF4-FFF2-40B4-BE49-F238E27FC236}">
                <a16:creationId xmlns:a16="http://schemas.microsoft.com/office/drawing/2014/main" id="{CBCE2123-E9FA-416D-9627-F65EC4E8F55A}"/>
              </a:ext>
            </a:extLst>
          </p:cNvPr>
          <p:cNvPicPr>
            <a:picLocks noChangeAspect="1"/>
          </p:cNvPicPr>
          <p:nvPr/>
        </p:nvPicPr>
        <p:blipFill>
          <a:blip r:embed="rId2"/>
          <a:stretch>
            <a:fillRect/>
          </a:stretch>
        </p:blipFill>
        <p:spPr>
          <a:xfrm>
            <a:off x="5502057" y="571402"/>
            <a:ext cx="2743200" cy="1184953"/>
          </a:xfrm>
          <a:prstGeom prst="rect">
            <a:avLst/>
          </a:prstGeom>
        </p:spPr>
      </p:pic>
      <p:pic>
        <p:nvPicPr>
          <p:cNvPr id="9" name="Bilde 9">
            <a:extLst>
              <a:ext uri="{FF2B5EF4-FFF2-40B4-BE49-F238E27FC236}">
                <a16:creationId xmlns:a16="http://schemas.microsoft.com/office/drawing/2014/main" id="{F4E07320-B2EE-4B7B-8878-068ED4040CDB}"/>
              </a:ext>
            </a:extLst>
          </p:cNvPr>
          <p:cNvPicPr>
            <a:picLocks noChangeAspect="1"/>
          </p:cNvPicPr>
          <p:nvPr/>
        </p:nvPicPr>
        <p:blipFill>
          <a:blip r:embed="rId3"/>
          <a:stretch>
            <a:fillRect/>
          </a:stretch>
        </p:blipFill>
        <p:spPr>
          <a:xfrm>
            <a:off x="8657605" y="802438"/>
            <a:ext cx="3400816" cy="2764053"/>
          </a:xfrm>
          <a:prstGeom prst="rect">
            <a:avLst/>
          </a:prstGeom>
        </p:spPr>
      </p:pic>
      <p:pic>
        <p:nvPicPr>
          <p:cNvPr id="5" name="Bilde 6" descr="Et bilde som inneholder tekst&#10;&#10;Automatisk generert beskrivelse">
            <a:extLst>
              <a:ext uri="{FF2B5EF4-FFF2-40B4-BE49-F238E27FC236}">
                <a16:creationId xmlns:a16="http://schemas.microsoft.com/office/drawing/2014/main" id="{2989CE13-43D2-41E1-A44A-14144D0F79F1}"/>
              </a:ext>
            </a:extLst>
          </p:cNvPr>
          <p:cNvPicPr>
            <a:picLocks noChangeAspect="1"/>
          </p:cNvPicPr>
          <p:nvPr/>
        </p:nvPicPr>
        <p:blipFill>
          <a:blip r:embed="rId4"/>
          <a:stretch>
            <a:fillRect/>
          </a:stretch>
        </p:blipFill>
        <p:spPr>
          <a:xfrm>
            <a:off x="472668" y="3361700"/>
            <a:ext cx="2743200" cy="2307675"/>
          </a:xfrm>
          <a:prstGeom prst="rect">
            <a:avLst/>
          </a:prstGeom>
        </p:spPr>
      </p:pic>
      <p:pic>
        <p:nvPicPr>
          <p:cNvPr id="7" name="Bilde 9" descr="Et bilde som inneholder tekst&#10;&#10;Automatisk generert beskrivelse">
            <a:extLst>
              <a:ext uri="{FF2B5EF4-FFF2-40B4-BE49-F238E27FC236}">
                <a16:creationId xmlns:a16="http://schemas.microsoft.com/office/drawing/2014/main" id="{D27EBB2F-D6F7-421C-8F8F-896512F14694}"/>
              </a:ext>
            </a:extLst>
          </p:cNvPr>
          <p:cNvPicPr>
            <a:picLocks noChangeAspect="1"/>
          </p:cNvPicPr>
          <p:nvPr/>
        </p:nvPicPr>
        <p:blipFill>
          <a:blip r:embed="rId5"/>
          <a:stretch>
            <a:fillRect/>
          </a:stretch>
        </p:blipFill>
        <p:spPr>
          <a:xfrm>
            <a:off x="3304784" y="2704709"/>
            <a:ext cx="2508337" cy="3609323"/>
          </a:xfrm>
          <a:prstGeom prst="rect">
            <a:avLst/>
          </a:prstGeom>
        </p:spPr>
      </p:pic>
      <p:pic>
        <p:nvPicPr>
          <p:cNvPr id="10" name="Bilde 10" descr="Et bilde som inneholder del, sitter, bord, stor&#10;&#10;Automatisk generert beskrivelse">
            <a:extLst>
              <a:ext uri="{FF2B5EF4-FFF2-40B4-BE49-F238E27FC236}">
                <a16:creationId xmlns:a16="http://schemas.microsoft.com/office/drawing/2014/main" id="{2C350C9F-9EDA-4D8D-AA06-BC2931837104}"/>
              </a:ext>
            </a:extLst>
          </p:cNvPr>
          <p:cNvPicPr>
            <a:picLocks noChangeAspect="1"/>
          </p:cNvPicPr>
          <p:nvPr/>
        </p:nvPicPr>
        <p:blipFill>
          <a:blip r:embed="rId6"/>
          <a:stretch>
            <a:fillRect/>
          </a:stretch>
        </p:blipFill>
        <p:spPr>
          <a:xfrm>
            <a:off x="8972811" y="4144582"/>
            <a:ext cx="3014597" cy="2091783"/>
          </a:xfrm>
          <a:prstGeom prst="rect">
            <a:avLst/>
          </a:prstGeom>
        </p:spPr>
      </p:pic>
      <p:pic>
        <p:nvPicPr>
          <p:cNvPr id="11" name="Bilde 11" descr="Et bilde som inneholder tekst&#10;&#10;Automatisk generert beskrivelse">
            <a:extLst>
              <a:ext uri="{FF2B5EF4-FFF2-40B4-BE49-F238E27FC236}">
                <a16:creationId xmlns:a16="http://schemas.microsoft.com/office/drawing/2014/main" id="{DBC0C89A-E174-4E4F-80F0-F544654A4C81}"/>
              </a:ext>
            </a:extLst>
          </p:cNvPr>
          <p:cNvPicPr>
            <a:picLocks noChangeAspect="1"/>
          </p:cNvPicPr>
          <p:nvPr/>
        </p:nvPicPr>
        <p:blipFill>
          <a:blip r:embed="rId7"/>
          <a:stretch>
            <a:fillRect/>
          </a:stretch>
        </p:blipFill>
        <p:spPr>
          <a:xfrm>
            <a:off x="6097044" y="2496490"/>
            <a:ext cx="2623159" cy="3858746"/>
          </a:xfrm>
          <a:prstGeom prst="rect">
            <a:avLst/>
          </a:prstGeom>
        </p:spPr>
      </p:pic>
    </p:spTree>
    <p:extLst>
      <p:ext uri="{BB962C8B-B14F-4D97-AF65-F5344CB8AC3E}">
        <p14:creationId xmlns:p14="http://schemas.microsoft.com/office/powerpoint/2010/main" val="2751211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9AD3-213A-45C8-B997-44049AF73D9F}"/>
              </a:ext>
            </a:extLst>
          </p:cNvPr>
          <p:cNvSpPr>
            <a:spLocks noGrp="1"/>
          </p:cNvSpPr>
          <p:nvPr>
            <p:ph type="title"/>
          </p:nvPr>
        </p:nvSpPr>
        <p:spPr/>
        <p:txBody>
          <a:bodyPr/>
          <a:lstStyle/>
          <a:p>
            <a:r>
              <a:rPr lang="en-US">
                <a:solidFill>
                  <a:schemeClr val="tx1">
                    <a:lumMod val="60000"/>
                    <a:lumOff val="40000"/>
                  </a:schemeClr>
                </a:solidFill>
                <a:ea typeface="+mj-lt"/>
                <a:cs typeface="+mj-lt"/>
              </a:rPr>
              <a:t>Progress and results:</a:t>
            </a:r>
            <a:r>
              <a:rPr lang="en-US"/>
              <a:t> </a:t>
            </a:r>
            <a:r>
              <a:rPr lang="en-US" b="1"/>
              <a:t>What worked and what didn't</a:t>
            </a:r>
          </a:p>
        </p:txBody>
      </p:sp>
      <p:sp>
        <p:nvSpPr>
          <p:cNvPr id="3" name="Content Placeholder 2">
            <a:extLst>
              <a:ext uri="{FF2B5EF4-FFF2-40B4-BE49-F238E27FC236}">
                <a16:creationId xmlns:a16="http://schemas.microsoft.com/office/drawing/2014/main" id="{DE831994-4D61-4E6C-A104-CC8CE050C2BE}"/>
              </a:ext>
            </a:extLst>
          </p:cNvPr>
          <p:cNvSpPr>
            <a:spLocks noGrp="1"/>
          </p:cNvSpPr>
          <p:nvPr>
            <p:ph idx="1"/>
          </p:nvPr>
        </p:nvSpPr>
        <p:spPr>
          <a:xfrm>
            <a:off x="695325" y="2035969"/>
            <a:ext cx="10801350" cy="4216813"/>
          </a:xfrm>
        </p:spPr>
        <p:txBody>
          <a:bodyPr vert="horz" lIns="0" tIns="0" rIns="0" bIns="0" rtlCol="0" anchor="t">
            <a:noAutofit/>
          </a:bodyPr>
          <a:lstStyle/>
          <a:p>
            <a:pPr marL="179705" indent="-179705"/>
            <a:r>
              <a:rPr lang="en-US">
                <a:ea typeface="Verdana"/>
              </a:rPr>
              <a:t>Rewards: Rewards should be closely linked to the visible states</a:t>
            </a:r>
            <a:endParaRPr lang="en-US" err="1"/>
          </a:p>
          <a:p>
            <a:pPr marL="179705" indent="-179705"/>
            <a:r>
              <a:rPr lang="en-US">
                <a:ea typeface="Verdana"/>
              </a:rPr>
              <a:t>Observation space: Should be compact and intuitive   </a:t>
            </a:r>
          </a:p>
          <a:p>
            <a:pPr marL="179705" indent="-179705"/>
            <a:r>
              <a:rPr lang="en-US">
                <a:ea typeface="Verdana"/>
              </a:rPr>
              <a:t>Algorithms: Deep Q-Network (DQN) with extension "Double Deep Q-learning" </a:t>
            </a:r>
          </a:p>
          <a:p>
            <a:pPr marL="179705" indent="-179705"/>
            <a:r>
              <a:rPr lang="en-US">
                <a:ea typeface="Verdana"/>
              </a:rPr>
              <a:t>Neural network: The size should match the level of complexity in the environment</a:t>
            </a:r>
          </a:p>
          <a:p>
            <a:pPr marL="179705" indent="-179705"/>
            <a:r>
              <a:rPr lang="en-US">
                <a:ea typeface="Verdana"/>
              </a:rPr>
              <a:t>Policy: Multilayer perceptron with layer normalization (</a:t>
            </a:r>
            <a:r>
              <a:rPr lang="en-US" err="1">
                <a:ea typeface="Verdana"/>
              </a:rPr>
              <a:t>LnMlp</a:t>
            </a:r>
            <a:r>
              <a:rPr lang="en-US">
                <a:ea typeface="Verdana"/>
              </a:rPr>
              <a:t>)</a:t>
            </a:r>
          </a:p>
          <a:p>
            <a:pPr marL="179705" indent="-179705"/>
            <a:r>
              <a:rPr lang="en-US">
                <a:ea typeface="Verdana"/>
              </a:rPr>
              <a:t>Hyperparameters: Make sure that the learning rate is not too high</a:t>
            </a:r>
          </a:p>
          <a:p>
            <a:pPr marL="0" indent="0">
              <a:buNone/>
            </a:pPr>
            <a:endParaRPr lang="nb-NO">
              <a:ea typeface="Verdana"/>
            </a:endParaRPr>
          </a:p>
        </p:txBody>
      </p:sp>
      <p:sp>
        <p:nvSpPr>
          <p:cNvPr id="4" name="Slide Number Placeholder 3">
            <a:extLst>
              <a:ext uri="{FF2B5EF4-FFF2-40B4-BE49-F238E27FC236}">
                <a16:creationId xmlns:a16="http://schemas.microsoft.com/office/drawing/2014/main" id="{78F01A81-F106-4740-BEDE-A426388A05CF}"/>
              </a:ext>
            </a:extLst>
          </p:cNvPr>
          <p:cNvSpPr>
            <a:spLocks noGrp="1"/>
          </p:cNvSpPr>
          <p:nvPr>
            <p:ph type="sldNum" sz="quarter" idx="12"/>
          </p:nvPr>
        </p:nvSpPr>
        <p:spPr/>
        <p:txBody>
          <a:bodyPr/>
          <a:lstStyle/>
          <a:p>
            <a:fld id="{5D1E5300-FC0F-4317-A193-EF6CE9E6F7B5}" type="slidenum">
              <a:rPr lang="en-GB" smtClean="0"/>
              <a:pPr/>
              <a:t>36</a:t>
            </a:fld>
            <a:r>
              <a:rPr lang="en-GB"/>
              <a:t>  |  </a:t>
            </a:r>
            <a:endParaRPr lang="en-GB" noProof="0"/>
          </a:p>
        </p:txBody>
      </p:sp>
      <p:pic>
        <p:nvPicPr>
          <p:cNvPr id="6" name="Picture 6" descr="A close up of a map&#10;&#10;Description automatically generated">
            <a:extLst>
              <a:ext uri="{FF2B5EF4-FFF2-40B4-BE49-F238E27FC236}">
                <a16:creationId xmlns:a16="http://schemas.microsoft.com/office/drawing/2014/main" id="{E8ABAFF8-86B4-4FD2-A4A4-F71BD1C5EEBC}"/>
              </a:ext>
            </a:extLst>
          </p:cNvPr>
          <p:cNvPicPr>
            <a:picLocks noChangeAspect="1"/>
          </p:cNvPicPr>
          <p:nvPr/>
        </p:nvPicPr>
        <p:blipFill>
          <a:blip r:embed="rId2"/>
          <a:stretch>
            <a:fillRect/>
          </a:stretch>
        </p:blipFill>
        <p:spPr>
          <a:xfrm>
            <a:off x="693531" y="4024136"/>
            <a:ext cx="7845286" cy="2498250"/>
          </a:xfrm>
          <a:prstGeom prst="rect">
            <a:avLst/>
          </a:prstGeom>
        </p:spPr>
      </p:pic>
      <p:pic>
        <p:nvPicPr>
          <p:cNvPr id="5" name="Picture 5" descr="A screenshot of a cell phone&#10;&#10;Description automatically generated">
            <a:extLst>
              <a:ext uri="{FF2B5EF4-FFF2-40B4-BE49-F238E27FC236}">
                <a16:creationId xmlns:a16="http://schemas.microsoft.com/office/drawing/2014/main" id="{BC4EC83B-E9B7-4A08-B7CC-B289BAA3687A}"/>
              </a:ext>
            </a:extLst>
          </p:cNvPr>
          <p:cNvPicPr>
            <a:picLocks noChangeAspect="1"/>
          </p:cNvPicPr>
          <p:nvPr/>
        </p:nvPicPr>
        <p:blipFill>
          <a:blip r:embed="rId3"/>
          <a:stretch>
            <a:fillRect/>
          </a:stretch>
        </p:blipFill>
        <p:spPr>
          <a:xfrm>
            <a:off x="693531" y="5917081"/>
            <a:ext cx="9380330" cy="567665"/>
          </a:xfrm>
          <a:prstGeom prst="rect">
            <a:avLst/>
          </a:prstGeom>
        </p:spPr>
      </p:pic>
    </p:spTree>
    <p:extLst>
      <p:ext uri="{BB962C8B-B14F-4D97-AF65-F5344CB8AC3E}">
        <p14:creationId xmlns:p14="http://schemas.microsoft.com/office/powerpoint/2010/main" val="1485514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60E7C-D817-4481-B9C4-B5E592AF1606}"/>
              </a:ext>
            </a:extLst>
          </p:cNvPr>
          <p:cNvSpPr>
            <a:spLocks noGrp="1"/>
          </p:cNvSpPr>
          <p:nvPr>
            <p:ph type="title"/>
          </p:nvPr>
        </p:nvSpPr>
        <p:spPr/>
        <p:txBody>
          <a:bodyPr/>
          <a:lstStyle/>
          <a:p>
            <a:r>
              <a:rPr lang="en-US"/>
              <a:t>Discussing the results: </a:t>
            </a:r>
            <a:r>
              <a:rPr lang="en-US" b="1"/>
              <a:t>What to improve</a:t>
            </a:r>
            <a:endParaRPr lang="en-US"/>
          </a:p>
        </p:txBody>
      </p:sp>
      <p:pic>
        <p:nvPicPr>
          <p:cNvPr id="5" name="Bilde 5" descr="Et bilde som inneholder mann&#10;&#10;Automatisk generert beskrivelse">
            <a:extLst>
              <a:ext uri="{FF2B5EF4-FFF2-40B4-BE49-F238E27FC236}">
                <a16:creationId xmlns:a16="http://schemas.microsoft.com/office/drawing/2014/main" id="{C282DD47-D2D7-46C2-BBA2-748B70A5FA9F}"/>
              </a:ext>
            </a:extLst>
          </p:cNvPr>
          <p:cNvPicPr>
            <a:picLocks noGrp="1" noChangeAspect="1"/>
          </p:cNvPicPr>
          <p:nvPr>
            <p:ph idx="1"/>
          </p:nvPr>
        </p:nvPicPr>
        <p:blipFill>
          <a:blip r:embed="rId2"/>
          <a:stretch>
            <a:fillRect/>
          </a:stretch>
        </p:blipFill>
        <p:spPr>
          <a:xfrm>
            <a:off x="7505702" y="4370004"/>
            <a:ext cx="4617925" cy="2338542"/>
          </a:xfrm>
        </p:spPr>
      </p:pic>
      <p:sp>
        <p:nvSpPr>
          <p:cNvPr id="4" name="Slide Number Placeholder 3">
            <a:extLst>
              <a:ext uri="{FF2B5EF4-FFF2-40B4-BE49-F238E27FC236}">
                <a16:creationId xmlns:a16="http://schemas.microsoft.com/office/drawing/2014/main" id="{3BBB47D6-86D3-4E43-9A5F-4EA9101A0FCD}"/>
              </a:ext>
            </a:extLst>
          </p:cNvPr>
          <p:cNvSpPr>
            <a:spLocks noGrp="1"/>
          </p:cNvSpPr>
          <p:nvPr>
            <p:ph type="sldNum" sz="quarter" idx="12"/>
          </p:nvPr>
        </p:nvSpPr>
        <p:spPr/>
        <p:txBody>
          <a:bodyPr/>
          <a:lstStyle/>
          <a:p>
            <a:fld id="{5D1E5300-FC0F-4317-A193-EF6CE9E6F7B5}" type="slidenum">
              <a:rPr lang="en-GB" smtClean="0"/>
              <a:pPr/>
              <a:t>37</a:t>
            </a:fld>
            <a:r>
              <a:rPr lang="en-GB"/>
              <a:t>  |  </a:t>
            </a:r>
            <a:endParaRPr lang="en-GB" noProof="0"/>
          </a:p>
        </p:txBody>
      </p:sp>
      <p:sp>
        <p:nvSpPr>
          <p:cNvPr id="3" name="TekstSylinder 2">
            <a:extLst>
              <a:ext uri="{FF2B5EF4-FFF2-40B4-BE49-F238E27FC236}">
                <a16:creationId xmlns:a16="http://schemas.microsoft.com/office/drawing/2014/main" id="{AF2175E3-1FEB-455B-A786-C7F7205CE172}"/>
              </a:ext>
            </a:extLst>
          </p:cNvPr>
          <p:cNvSpPr txBox="1"/>
          <p:nvPr/>
        </p:nvSpPr>
        <p:spPr>
          <a:xfrm>
            <a:off x="695036" y="2034309"/>
            <a:ext cx="616065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nb-NO"/>
              <a:t>The </a:t>
            </a:r>
            <a:r>
              <a:rPr lang="nb-NO" err="1"/>
              <a:t>paths</a:t>
            </a:r>
            <a:r>
              <a:rPr lang="nb-NO"/>
              <a:t> </a:t>
            </a:r>
            <a:r>
              <a:rPr lang="nb-NO" err="1"/>
              <a:t>are</a:t>
            </a:r>
            <a:r>
              <a:rPr lang="nb-NO"/>
              <a:t> at times a bit "</a:t>
            </a:r>
            <a:r>
              <a:rPr lang="nb-NO" err="1"/>
              <a:t>wiggly</a:t>
            </a:r>
            <a:r>
              <a:rPr lang="nb-NO"/>
              <a:t>", </a:t>
            </a:r>
            <a:r>
              <a:rPr lang="nb-NO" err="1"/>
              <a:t>which</a:t>
            </a:r>
            <a:r>
              <a:rPr lang="nb-NO"/>
              <a:t> is not </a:t>
            </a:r>
            <a:r>
              <a:rPr lang="nb-NO" err="1"/>
              <a:t>the</a:t>
            </a:r>
            <a:r>
              <a:rPr lang="nb-NO"/>
              <a:t> optimal </a:t>
            </a:r>
            <a:r>
              <a:rPr lang="nb-NO" err="1"/>
              <a:t>path</a:t>
            </a:r>
            <a:endParaRPr lang="nb-NO"/>
          </a:p>
          <a:p>
            <a:pPr marL="285750" indent="-285750">
              <a:buFont typeface="Arial"/>
              <a:buChar char="•"/>
            </a:pPr>
            <a:r>
              <a:rPr lang="nb-NO"/>
              <a:t>The </a:t>
            </a:r>
            <a:r>
              <a:rPr lang="nb-NO" err="1"/>
              <a:t>values</a:t>
            </a:r>
            <a:r>
              <a:rPr lang="nb-NO"/>
              <a:t> </a:t>
            </a:r>
            <a:r>
              <a:rPr lang="nb-NO" err="1"/>
              <a:t>that</a:t>
            </a:r>
            <a:r>
              <a:rPr lang="nb-NO"/>
              <a:t> </a:t>
            </a:r>
            <a:r>
              <a:rPr lang="nb-NO" err="1"/>
              <a:t>creates</a:t>
            </a:r>
            <a:r>
              <a:rPr lang="nb-NO"/>
              <a:t> </a:t>
            </a:r>
            <a:r>
              <a:rPr lang="nb-NO" err="1"/>
              <a:t>movement</a:t>
            </a:r>
            <a:r>
              <a:rPr lang="nb-NO"/>
              <a:t> </a:t>
            </a:r>
            <a:r>
              <a:rPr lang="nb-NO" err="1"/>
              <a:t>limitations</a:t>
            </a:r>
            <a:r>
              <a:rPr lang="nb-NO"/>
              <a:t> have not </a:t>
            </a:r>
            <a:r>
              <a:rPr lang="nb-NO" err="1"/>
              <a:t>been</a:t>
            </a:r>
            <a:r>
              <a:rPr lang="nb-NO"/>
              <a:t> fine </a:t>
            </a:r>
            <a:r>
              <a:rPr lang="nb-NO" err="1"/>
              <a:t>tuned</a:t>
            </a:r>
          </a:p>
          <a:p>
            <a:pPr marL="285750" indent="-285750">
              <a:buFont typeface="Arial"/>
              <a:buChar char="•"/>
            </a:pPr>
            <a:r>
              <a:rPr lang="nb-NO" err="1"/>
              <a:t>We</a:t>
            </a:r>
            <a:r>
              <a:rPr lang="nb-NO"/>
              <a:t> have not </a:t>
            </a:r>
            <a:r>
              <a:rPr lang="nb-NO" err="1"/>
              <a:t>landed</a:t>
            </a:r>
            <a:r>
              <a:rPr lang="nb-NO"/>
              <a:t> </a:t>
            </a:r>
            <a:r>
              <a:rPr lang="nb-NO" err="1"/>
              <a:t>on</a:t>
            </a:r>
            <a:r>
              <a:rPr lang="nb-NO"/>
              <a:t> an optimal </a:t>
            </a:r>
            <a:r>
              <a:rPr lang="nb-NO" err="1"/>
              <a:t>network</a:t>
            </a:r>
            <a:r>
              <a:rPr lang="nb-NO"/>
              <a:t> </a:t>
            </a:r>
            <a:r>
              <a:rPr lang="nb-NO" err="1"/>
              <a:t>architecture</a:t>
            </a:r>
            <a:r>
              <a:rPr lang="nb-NO"/>
              <a:t>. </a:t>
            </a:r>
            <a:r>
              <a:rPr lang="nb-NO" err="1"/>
              <a:t>However</a:t>
            </a:r>
            <a:r>
              <a:rPr lang="nb-NO"/>
              <a:t> in general </a:t>
            </a:r>
            <a:r>
              <a:rPr lang="nb-NO" err="1"/>
              <a:t>increasing</a:t>
            </a:r>
            <a:r>
              <a:rPr lang="nb-NO"/>
              <a:t> </a:t>
            </a:r>
            <a:r>
              <a:rPr lang="nb-NO" err="1"/>
              <a:t>the</a:t>
            </a:r>
            <a:r>
              <a:rPr lang="nb-NO"/>
              <a:t> </a:t>
            </a:r>
            <a:r>
              <a:rPr lang="nb-NO" err="1"/>
              <a:t>observation</a:t>
            </a:r>
            <a:r>
              <a:rPr lang="nb-NO"/>
              <a:t> </a:t>
            </a:r>
            <a:r>
              <a:rPr lang="nb-NO" err="1"/>
              <a:t>space</a:t>
            </a:r>
            <a:r>
              <a:rPr lang="nb-NO"/>
              <a:t> </a:t>
            </a:r>
            <a:r>
              <a:rPr lang="nb-NO" err="1"/>
              <a:t>will</a:t>
            </a:r>
            <a:r>
              <a:rPr lang="nb-NO"/>
              <a:t> </a:t>
            </a:r>
            <a:r>
              <a:rPr lang="nb-NO" err="1"/>
              <a:t>need</a:t>
            </a:r>
            <a:r>
              <a:rPr lang="nb-NO"/>
              <a:t> a </a:t>
            </a:r>
            <a:r>
              <a:rPr lang="nb-NO" err="1"/>
              <a:t>bigger</a:t>
            </a:r>
            <a:r>
              <a:rPr lang="nb-NO"/>
              <a:t> </a:t>
            </a:r>
            <a:r>
              <a:rPr lang="nb-NO" err="1"/>
              <a:t>network</a:t>
            </a:r>
          </a:p>
          <a:p>
            <a:pPr marL="285750" indent="-285750">
              <a:buFont typeface="Arial"/>
              <a:buChar char="•"/>
            </a:pPr>
            <a:r>
              <a:rPr lang="nb-NO">
                <a:ea typeface="+mn-lt"/>
                <a:cs typeface="+mn-lt"/>
              </a:rPr>
              <a:t>Network </a:t>
            </a:r>
            <a:r>
              <a:rPr lang="nb-NO" err="1">
                <a:ea typeface="+mn-lt"/>
                <a:cs typeface="+mn-lt"/>
              </a:rPr>
              <a:t>seems</a:t>
            </a:r>
            <a:r>
              <a:rPr lang="nb-NO">
                <a:ea typeface="+mn-lt"/>
                <a:cs typeface="+mn-lt"/>
              </a:rPr>
              <a:t> to "</a:t>
            </a:r>
            <a:r>
              <a:rPr lang="nb-NO" err="1">
                <a:ea typeface="+mn-lt"/>
                <a:cs typeface="+mn-lt"/>
              </a:rPr>
              <a:t>crash</a:t>
            </a:r>
            <a:r>
              <a:rPr lang="nb-NO">
                <a:ea typeface="+mn-lt"/>
                <a:cs typeface="+mn-lt"/>
              </a:rPr>
              <a:t>" </a:t>
            </a:r>
            <a:r>
              <a:rPr lang="nb-NO" err="1">
                <a:ea typeface="+mn-lt"/>
                <a:cs typeface="+mn-lt"/>
              </a:rPr>
              <a:t>on</a:t>
            </a:r>
            <a:r>
              <a:rPr lang="nb-NO">
                <a:ea typeface="+mn-lt"/>
                <a:cs typeface="+mn-lt"/>
              </a:rPr>
              <a:t> </a:t>
            </a:r>
            <a:r>
              <a:rPr lang="nb-NO" err="1">
                <a:ea typeface="+mn-lt"/>
                <a:cs typeface="+mn-lt"/>
              </a:rPr>
              <a:t>bigger</a:t>
            </a:r>
            <a:r>
              <a:rPr lang="nb-NO">
                <a:ea typeface="+mn-lt"/>
                <a:cs typeface="+mn-lt"/>
              </a:rPr>
              <a:t> </a:t>
            </a:r>
            <a:r>
              <a:rPr lang="nb-NO" err="1">
                <a:ea typeface="+mn-lt"/>
                <a:cs typeface="+mn-lt"/>
              </a:rPr>
              <a:t>observation</a:t>
            </a:r>
            <a:r>
              <a:rPr lang="nb-NO">
                <a:ea typeface="+mn-lt"/>
                <a:cs typeface="+mn-lt"/>
              </a:rPr>
              <a:t> </a:t>
            </a:r>
            <a:r>
              <a:rPr lang="nb-NO" err="1">
                <a:ea typeface="+mn-lt"/>
                <a:cs typeface="+mn-lt"/>
              </a:rPr>
              <a:t>space</a:t>
            </a:r>
            <a:r>
              <a:rPr lang="nb-NO">
                <a:ea typeface="+mn-lt"/>
                <a:cs typeface="+mn-lt"/>
              </a:rPr>
              <a:t>. </a:t>
            </a:r>
            <a:r>
              <a:rPr lang="nb-NO" err="1">
                <a:ea typeface="+mn-lt"/>
                <a:cs typeface="+mn-lt"/>
              </a:rPr>
              <a:t>Could</a:t>
            </a:r>
            <a:r>
              <a:rPr lang="nb-NO">
                <a:ea typeface="+mn-lt"/>
                <a:cs typeface="+mn-lt"/>
              </a:rPr>
              <a:t> be </a:t>
            </a:r>
            <a:r>
              <a:rPr lang="nb-NO" err="1">
                <a:ea typeface="+mn-lt"/>
                <a:cs typeface="+mn-lt"/>
              </a:rPr>
              <a:t>down</a:t>
            </a:r>
            <a:r>
              <a:rPr lang="nb-NO">
                <a:ea typeface="+mn-lt"/>
                <a:cs typeface="+mn-lt"/>
              </a:rPr>
              <a:t> to </a:t>
            </a:r>
            <a:r>
              <a:rPr lang="nb-NO" err="1">
                <a:ea typeface="+mn-lt"/>
                <a:cs typeface="+mn-lt"/>
              </a:rPr>
              <a:t>network</a:t>
            </a:r>
            <a:r>
              <a:rPr lang="nb-NO">
                <a:ea typeface="+mn-lt"/>
                <a:cs typeface="+mn-lt"/>
              </a:rPr>
              <a:t> </a:t>
            </a:r>
            <a:r>
              <a:rPr lang="nb-NO" err="1">
                <a:ea typeface="+mn-lt"/>
                <a:cs typeface="+mn-lt"/>
              </a:rPr>
              <a:t>architecture</a:t>
            </a:r>
            <a:r>
              <a:rPr lang="nb-NO">
                <a:ea typeface="+mn-lt"/>
                <a:cs typeface="+mn-lt"/>
              </a:rPr>
              <a:t>. Better computers </a:t>
            </a:r>
            <a:r>
              <a:rPr lang="nb-NO" err="1">
                <a:ea typeface="+mn-lt"/>
                <a:cs typeface="+mn-lt"/>
              </a:rPr>
              <a:t>could</a:t>
            </a:r>
            <a:r>
              <a:rPr lang="nb-NO">
                <a:ea typeface="+mn-lt"/>
                <a:cs typeface="+mn-lt"/>
              </a:rPr>
              <a:t> </a:t>
            </a:r>
            <a:r>
              <a:rPr lang="nb-NO" err="1">
                <a:ea typeface="+mn-lt"/>
                <a:cs typeface="+mn-lt"/>
              </a:rPr>
              <a:t>maybe</a:t>
            </a:r>
            <a:r>
              <a:rPr lang="nb-NO">
                <a:ea typeface="+mn-lt"/>
                <a:cs typeface="+mn-lt"/>
              </a:rPr>
              <a:t> </a:t>
            </a:r>
            <a:r>
              <a:rPr lang="nb-NO" err="1">
                <a:ea typeface="+mn-lt"/>
                <a:cs typeface="+mn-lt"/>
              </a:rPr>
              <a:t>solve</a:t>
            </a:r>
            <a:r>
              <a:rPr lang="nb-NO">
                <a:ea typeface="+mn-lt"/>
                <a:cs typeface="+mn-lt"/>
              </a:rPr>
              <a:t> </a:t>
            </a:r>
            <a:r>
              <a:rPr lang="nb-NO" err="1">
                <a:ea typeface="+mn-lt"/>
                <a:cs typeface="+mn-lt"/>
              </a:rPr>
              <a:t>this</a:t>
            </a:r>
            <a:r>
              <a:rPr lang="nb-NO">
                <a:ea typeface="+mn-lt"/>
                <a:cs typeface="+mn-lt"/>
              </a:rPr>
              <a:t>?</a:t>
            </a:r>
          </a:p>
          <a:p>
            <a:pPr marL="285750" indent="-285750">
              <a:buFont typeface="Arial"/>
              <a:buChar char="•"/>
            </a:pPr>
            <a:endParaRPr lang="nb-NO">
              <a:ea typeface="+mn-lt"/>
              <a:cs typeface="+mn-lt"/>
            </a:endParaRPr>
          </a:p>
          <a:p>
            <a:endParaRPr lang="nb-NO"/>
          </a:p>
          <a:p>
            <a:endParaRPr lang="nb-NO"/>
          </a:p>
        </p:txBody>
      </p:sp>
    </p:spTree>
    <p:extLst>
      <p:ext uri="{BB962C8B-B14F-4D97-AF65-F5344CB8AC3E}">
        <p14:creationId xmlns:p14="http://schemas.microsoft.com/office/powerpoint/2010/main" val="58356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55949-D665-4B33-908E-F248A6004BD1}"/>
              </a:ext>
            </a:extLst>
          </p:cNvPr>
          <p:cNvSpPr>
            <a:spLocks noGrp="1"/>
          </p:cNvSpPr>
          <p:nvPr>
            <p:ph type="title"/>
          </p:nvPr>
        </p:nvSpPr>
        <p:spPr/>
        <p:txBody>
          <a:bodyPr/>
          <a:lstStyle/>
          <a:p>
            <a:r>
              <a:rPr lang="en-US"/>
              <a:t>Personal reflections</a:t>
            </a:r>
          </a:p>
        </p:txBody>
      </p:sp>
      <p:pic>
        <p:nvPicPr>
          <p:cNvPr id="5" name="Bilde 5" descr="Et bilde som inneholder tegning&#10;&#10;Automatisk generert beskrivelse">
            <a:extLst>
              <a:ext uri="{FF2B5EF4-FFF2-40B4-BE49-F238E27FC236}">
                <a16:creationId xmlns:a16="http://schemas.microsoft.com/office/drawing/2014/main" id="{F310D6E9-39BF-433C-BABA-794255EED9E0}"/>
              </a:ext>
            </a:extLst>
          </p:cNvPr>
          <p:cNvPicPr>
            <a:picLocks noGrp="1" noChangeAspect="1"/>
          </p:cNvPicPr>
          <p:nvPr>
            <p:ph idx="1"/>
          </p:nvPr>
        </p:nvPicPr>
        <p:blipFill>
          <a:blip r:embed="rId2"/>
          <a:stretch>
            <a:fillRect/>
          </a:stretch>
        </p:blipFill>
        <p:spPr>
          <a:xfrm>
            <a:off x="9228597" y="2232830"/>
            <a:ext cx="2962311" cy="4216813"/>
          </a:xfrm>
        </p:spPr>
      </p:pic>
      <p:sp>
        <p:nvSpPr>
          <p:cNvPr id="4" name="Slide Number Placeholder 3">
            <a:extLst>
              <a:ext uri="{FF2B5EF4-FFF2-40B4-BE49-F238E27FC236}">
                <a16:creationId xmlns:a16="http://schemas.microsoft.com/office/drawing/2014/main" id="{E8BEF109-FAE3-4BB5-9B8B-C129E9DFA9E6}"/>
              </a:ext>
            </a:extLst>
          </p:cNvPr>
          <p:cNvSpPr>
            <a:spLocks noGrp="1"/>
          </p:cNvSpPr>
          <p:nvPr>
            <p:ph type="sldNum" sz="quarter" idx="12"/>
          </p:nvPr>
        </p:nvSpPr>
        <p:spPr/>
        <p:txBody>
          <a:bodyPr/>
          <a:lstStyle/>
          <a:p>
            <a:fld id="{5D1E5300-FC0F-4317-A193-EF6CE9E6F7B5}" type="slidenum">
              <a:rPr lang="en-GB" smtClean="0"/>
              <a:pPr/>
              <a:t>38</a:t>
            </a:fld>
            <a:r>
              <a:rPr lang="en-GB"/>
              <a:t>  |  </a:t>
            </a:r>
            <a:endParaRPr lang="en-GB" noProof="0"/>
          </a:p>
        </p:txBody>
      </p:sp>
      <p:pic>
        <p:nvPicPr>
          <p:cNvPr id="6" name="Bilde 6" descr="Et bilde som inneholder fyrverkeri, himmel, stjerne, lys&#10;&#10;Automatisk generert beskrivelse">
            <a:extLst>
              <a:ext uri="{FF2B5EF4-FFF2-40B4-BE49-F238E27FC236}">
                <a16:creationId xmlns:a16="http://schemas.microsoft.com/office/drawing/2014/main" id="{4499C656-24A8-47A6-AB44-062AF71452F5}"/>
              </a:ext>
            </a:extLst>
          </p:cNvPr>
          <p:cNvPicPr>
            <a:picLocks noChangeAspect="1"/>
          </p:cNvPicPr>
          <p:nvPr/>
        </p:nvPicPr>
        <p:blipFill>
          <a:blip r:embed="rId3"/>
          <a:stretch>
            <a:fillRect/>
          </a:stretch>
        </p:blipFill>
        <p:spPr>
          <a:xfrm>
            <a:off x="121085" y="4106002"/>
            <a:ext cx="2743200" cy="2424679"/>
          </a:xfrm>
          <a:prstGeom prst="rect">
            <a:avLst/>
          </a:prstGeom>
        </p:spPr>
      </p:pic>
      <p:sp>
        <p:nvSpPr>
          <p:cNvPr id="7" name="TekstSylinder 6">
            <a:extLst>
              <a:ext uri="{FF2B5EF4-FFF2-40B4-BE49-F238E27FC236}">
                <a16:creationId xmlns:a16="http://schemas.microsoft.com/office/drawing/2014/main" id="{5839F0A1-E9C0-44AC-A761-1DFFC7229A4B}"/>
              </a:ext>
            </a:extLst>
          </p:cNvPr>
          <p:cNvSpPr txBox="1"/>
          <p:nvPr/>
        </p:nvSpPr>
        <p:spPr>
          <a:xfrm>
            <a:off x="747387" y="1712934"/>
            <a:ext cx="736739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nb-NO" err="1"/>
              <a:t>Learned</a:t>
            </a:r>
            <a:r>
              <a:rPr lang="nb-NO"/>
              <a:t> </a:t>
            </a:r>
            <a:r>
              <a:rPr lang="nb-NO" err="1"/>
              <a:t>about</a:t>
            </a:r>
            <a:r>
              <a:rPr lang="nb-NO"/>
              <a:t> </a:t>
            </a:r>
            <a:r>
              <a:rPr lang="nb-NO" err="1"/>
              <a:t>how</a:t>
            </a:r>
            <a:r>
              <a:rPr lang="nb-NO"/>
              <a:t> </a:t>
            </a:r>
            <a:r>
              <a:rPr lang="nb-NO" err="1"/>
              <a:t>we</a:t>
            </a:r>
            <a:r>
              <a:rPr lang="nb-NO"/>
              <a:t> </a:t>
            </a:r>
            <a:r>
              <a:rPr lang="nb-NO" err="1"/>
              <a:t>work</a:t>
            </a:r>
            <a:r>
              <a:rPr lang="nb-NO"/>
              <a:t> </a:t>
            </a:r>
            <a:r>
              <a:rPr lang="nb-NO" err="1"/>
              <a:t>virtually</a:t>
            </a:r>
            <a:r>
              <a:rPr lang="nb-NO"/>
              <a:t> from </a:t>
            </a:r>
            <a:r>
              <a:rPr lang="nb-NO" err="1"/>
              <a:t>home</a:t>
            </a:r>
          </a:p>
          <a:p>
            <a:pPr marL="285750" indent="-285750">
              <a:buFont typeface="Arial"/>
              <a:buChar char="•"/>
            </a:pPr>
            <a:r>
              <a:rPr lang="nb-NO" err="1"/>
              <a:t>Tested</a:t>
            </a:r>
            <a:r>
              <a:rPr lang="nb-NO"/>
              <a:t> </a:t>
            </a:r>
            <a:r>
              <a:rPr lang="nb-NO" err="1"/>
              <a:t>out</a:t>
            </a:r>
            <a:r>
              <a:rPr lang="nb-NO"/>
              <a:t> </a:t>
            </a:r>
            <a:r>
              <a:rPr lang="nb-NO" err="1"/>
              <a:t>how</a:t>
            </a:r>
            <a:r>
              <a:rPr lang="nb-NO"/>
              <a:t> it is to lead a team</a:t>
            </a:r>
          </a:p>
          <a:p>
            <a:pPr marL="285750" indent="-285750">
              <a:buFont typeface="Arial"/>
              <a:buChar char="•"/>
            </a:pPr>
            <a:r>
              <a:rPr lang="nb-NO" err="1"/>
              <a:t>Steep</a:t>
            </a:r>
            <a:r>
              <a:rPr lang="nb-NO"/>
              <a:t> </a:t>
            </a:r>
            <a:r>
              <a:rPr lang="nb-NO" err="1"/>
              <a:t>learning</a:t>
            </a:r>
            <a:r>
              <a:rPr lang="nb-NO"/>
              <a:t> </a:t>
            </a:r>
            <a:r>
              <a:rPr lang="nb-NO" err="1"/>
              <a:t>curves</a:t>
            </a:r>
            <a:endParaRPr lang="nb-NO"/>
          </a:p>
          <a:p>
            <a:pPr marL="285750" indent="-285750">
              <a:buFont typeface="Arial"/>
              <a:buChar char="•"/>
            </a:pPr>
            <a:r>
              <a:rPr lang="nb-NO" err="1"/>
              <a:t>Impressed</a:t>
            </a:r>
            <a:r>
              <a:rPr lang="nb-NO"/>
              <a:t> </a:t>
            </a:r>
            <a:r>
              <a:rPr lang="nb-NO" err="1"/>
              <a:t>how</a:t>
            </a:r>
            <a:r>
              <a:rPr lang="nb-NO"/>
              <a:t> </a:t>
            </a:r>
            <a:r>
              <a:rPr lang="nb-NO" err="1"/>
              <a:t>Equinor</a:t>
            </a:r>
            <a:r>
              <a:rPr lang="nb-NO"/>
              <a:t> </a:t>
            </a:r>
            <a:r>
              <a:rPr lang="nb-NO" err="1"/>
              <a:t>solved</a:t>
            </a:r>
            <a:r>
              <a:rPr lang="nb-NO"/>
              <a:t> </a:t>
            </a:r>
            <a:r>
              <a:rPr lang="nb-NO" err="1"/>
              <a:t>the</a:t>
            </a:r>
            <a:r>
              <a:rPr lang="nb-NO"/>
              <a:t> </a:t>
            </a:r>
            <a:r>
              <a:rPr lang="nb-NO" err="1"/>
              <a:t>issue</a:t>
            </a:r>
            <a:r>
              <a:rPr lang="nb-NO"/>
              <a:t> </a:t>
            </a:r>
            <a:r>
              <a:rPr lang="nb-NO" err="1"/>
              <a:t>with</a:t>
            </a:r>
            <a:r>
              <a:rPr lang="nb-NO"/>
              <a:t> </a:t>
            </a:r>
            <a:r>
              <a:rPr lang="nb-NO" err="1"/>
              <a:t>the</a:t>
            </a:r>
            <a:r>
              <a:rPr lang="nb-NO"/>
              <a:t> </a:t>
            </a:r>
            <a:r>
              <a:rPr lang="nb-NO" err="1"/>
              <a:t>internships</a:t>
            </a:r>
            <a:r>
              <a:rPr lang="nb-NO"/>
              <a:t>, </a:t>
            </a:r>
            <a:r>
              <a:rPr lang="nb-NO" err="1"/>
              <a:t>considering</a:t>
            </a:r>
            <a:r>
              <a:rPr lang="nb-NO"/>
              <a:t> </a:t>
            </a:r>
            <a:r>
              <a:rPr lang="nb-NO" err="1"/>
              <a:t>the</a:t>
            </a:r>
            <a:r>
              <a:rPr lang="nb-NO"/>
              <a:t> </a:t>
            </a:r>
            <a:r>
              <a:rPr lang="nb-NO" err="1"/>
              <a:t>difficult</a:t>
            </a:r>
            <a:r>
              <a:rPr lang="nb-NO"/>
              <a:t> times</a:t>
            </a:r>
          </a:p>
          <a:p>
            <a:pPr marL="285750" indent="-285750">
              <a:buFont typeface="Arial"/>
              <a:buChar char="•"/>
            </a:pPr>
            <a:endParaRPr lang="nb-NO"/>
          </a:p>
        </p:txBody>
      </p:sp>
    </p:spTree>
    <p:extLst>
      <p:ext uri="{BB962C8B-B14F-4D97-AF65-F5344CB8AC3E}">
        <p14:creationId xmlns:p14="http://schemas.microsoft.com/office/powerpoint/2010/main" val="2949613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B3A5D-1B40-42D5-A8F4-D523B2920E2A}"/>
              </a:ext>
            </a:extLst>
          </p:cNvPr>
          <p:cNvSpPr>
            <a:spLocks noGrp="1"/>
          </p:cNvSpPr>
          <p:nvPr>
            <p:ph type="title"/>
          </p:nvPr>
        </p:nvSpPr>
        <p:spPr/>
        <p:txBody>
          <a:bodyPr/>
          <a:lstStyle/>
          <a:p>
            <a:r>
              <a:rPr lang="en-US"/>
              <a:t>Github repository</a:t>
            </a:r>
          </a:p>
        </p:txBody>
      </p:sp>
      <p:sp>
        <p:nvSpPr>
          <p:cNvPr id="3" name="Content Placeholder 2">
            <a:extLst>
              <a:ext uri="{FF2B5EF4-FFF2-40B4-BE49-F238E27FC236}">
                <a16:creationId xmlns:a16="http://schemas.microsoft.com/office/drawing/2014/main" id="{4C212CCC-0950-422A-9FC1-3BDD3EA5E188}"/>
              </a:ext>
            </a:extLst>
          </p:cNvPr>
          <p:cNvSpPr>
            <a:spLocks noGrp="1"/>
          </p:cNvSpPr>
          <p:nvPr>
            <p:ph idx="1"/>
          </p:nvPr>
        </p:nvSpPr>
        <p:spPr/>
        <p:txBody>
          <a:bodyPr vert="horz" lIns="0" tIns="0" rIns="0" bIns="0" rtlCol="0" anchor="t">
            <a:noAutofit/>
          </a:bodyPr>
          <a:lstStyle/>
          <a:p>
            <a:pPr marL="0" indent="0">
              <a:buNone/>
            </a:pPr>
            <a:r>
              <a:rPr lang="nb-NO" sz="3200">
                <a:ea typeface="+mn-lt"/>
                <a:cs typeface="+mn-lt"/>
                <a:hlinkClick r:id="rId2"/>
              </a:rPr>
              <a:t>https://github.com/equinor/team-dogleg</a:t>
            </a:r>
            <a:endParaRPr lang="en-US"/>
          </a:p>
          <a:p>
            <a:pPr marL="179705" indent="-179705"/>
            <a:r>
              <a:rPr lang="nb-NO" sz="1800">
                <a:ea typeface="Verdana"/>
              </a:rPr>
              <a:t>Read the README and you should be good to go </a:t>
            </a:r>
            <a:endParaRPr lang="nb-NO" sz="3200"/>
          </a:p>
        </p:txBody>
      </p:sp>
      <p:sp>
        <p:nvSpPr>
          <p:cNvPr id="4" name="Slide Number Placeholder 3">
            <a:extLst>
              <a:ext uri="{FF2B5EF4-FFF2-40B4-BE49-F238E27FC236}">
                <a16:creationId xmlns:a16="http://schemas.microsoft.com/office/drawing/2014/main" id="{3D4271CD-4B9B-4916-B1FA-C050DBDC2933}"/>
              </a:ext>
            </a:extLst>
          </p:cNvPr>
          <p:cNvSpPr>
            <a:spLocks noGrp="1"/>
          </p:cNvSpPr>
          <p:nvPr>
            <p:ph type="sldNum" sz="quarter" idx="12"/>
          </p:nvPr>
        </p:nvSpPr>
        <p:spPr/>
        <p:txBody>
          <a:bodyPr/>
          <a:lstStyle/>
          <a:p>
            <a:fld id="{5D1E5300-FC0F-4317-A193-EF6CE9E6F7B5}" type="slidenum">
              <a:rPr lang="en-GB" smtClean="0"/>
              <a:pPr/>
              <a:t>39</a:t>
            </a:fld>
            <a:r>
              <a:rPr lang="en-GB"/>
              <a:t>  |  </a:t>
            </a:r>
            <a:endParaRPr lang="en-GB" noProof="0"/>
          </a:p>
        </p:txBody>
      </p:sp>
    </p:spTree>
    <p:extLst>
      <p:ext uri="{BB962C8B-B14F-4D97-AF65-F5344CB8AC3E}">
        <p14:creationId xmlns:p14="http://schemas.microsoft.com/office/powerpoint/2010/main" val="726191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EC82747-5E4B-4823-A063-6E82398A588E}"/>
              </a:ext>
            </a:extLst>
          </p:cNvPr>
          <p:cNvSpPr>
            <a:spLocks noGrp="1"/>
          </p:cNvSpPr>
          <p:nvPr>
            <p:ph type="title"/>
          </p:nvPr>
        </p:nvSpPr>
        <p:spPr/>
        <p:txBody>
          <a:bodyPr/>
          <a:lstStyle/>
          <a:p>
            <a:r>
              <a:rPr lang="en-GB"/>
              <a:t>Our expectations to the virtual internship</a:t>
            </a:r>
          </a:p>
        </p:txBody>
      </p:sp>
      <p:sp>
        <p:nvSpPr>
          <p:cNvPr id="3" name="Plassholder for innhold 2">
            <a:extLst>
              <a:ext uri="{FF2B5EF4-FFF2-40B4-BE49-F238E27FC236}">
                <a16:creationId xmlns:a16="http://schemas.microsoft.com/office/drawing/2014/main" id="{3F9C6884-1CE6-43A2-9EA3-4DB4D4BE8D4A}"/>
              </a:ext>
            </a:extLst>
          </p:cNvPr>
          <p:cNvSpPr>
            <a:spLocks noGrp="1"/>
          </p:cNvSpPr>
          <p:nvPr>
            <p:ph idx="1"/>
          </p:nvPr>
        </p:nvSpPr>
        <p:spPr>
          <a:xfrm>
            <a:off x="556780" y="1931699"/>
            <a:ext cx="10801350" cy="4216813"/>
          </a:xfrm>
        </p:spPr>
        <p:txBody>
          <a:bodyPr vert="horz" lIns="0" tIns="0" rIns="0" bIns="0" rtlCol="0" anchor="t">
            <a:noAutofit/>
          </a:bodyPr>
          <a:lstStyle/>
          <a:p>
            <a:pPr marL="0" indent="0">
              <a:buNone/>
            </a:pPr>
            <a:endParaRPr lang="en-GB">
              <a:ea typeface="+mn-lt"/>
              <a:cs typeface="+mn-lt"/>
            </a:endParaRPr>
          </a:p>
          <a:p>
            <a:pPr marL="0" indent="0">
              <a:buNone/>
            </a:pPr>
            <a:endParaRPr lang="en-GB" err="1"/>
          </a:p>
          <a:p>
            <a:pPr marL="1043940" lvl="2" indent="-179705"/>
            <a:endParaRPr lang="en-GB">
              <a:ea typeface="Verdana"/>
            </a:endParaRPr>
          </a:p>
        </p:txBody>
      </p:sp>
      <p:sp>
        <p:nvSpPr>
          <p:cNvPr id="4" name="Plassholder for lysbildenummer 3">
            <a:extLst>
              <a:ext uri="{FF2B5EF4-FFF2-40B4-BE49-F238E27FC236}">
                <a16:creationId xmlns:a16="http://schemas.microsoft.com/office/drawing/2014/main" id="{2721D4C4-D5BD-4263-9759-25B51E906463}"/>
              </a:ext>
            </a:extLst>
          </p:cNvPr>
          <p:cNvSpPr>
            <a:spLocks noGrp="1"/>
          </p:cNvSpPr>
          <p:nvPr>
            <p:ph type="sldNum" sz="quarter" idx="12"/>
          </p:nvPr>
        </p:nvSpPr>
        <p:spPr/>
        <p:txBody>
          <a:bodyPr/>
          <a:lstStyle/>
          <a:p>
            <a:fld id="{5D1E5300-FC0F-4317-A193-EF6CE9E6F7B5}" type="slidenum">
              <a:rPr lang="en-GB" smtClean="0"/>
              <a:pPr/>
              <a:t>4</a:t>
            </a:fld>
            <a:r>
              <a:rPr lang="en-GB"/>
              <a:t>  |  </a:t>
            </a:r>
            <a:endParaRPr lang="en-GB" noProof="0"/>
          </a:p>
        </p:txBody>
      </p:sp>
      <p:sp>
        <p:nvSpPr>
          <p:cNvPr id="18" name="TekstSylinder 17">
            <a:extLst>
              <a:ext uri="{FF2B5EF4-FFF2-40B4-BE49-F238E27FC236}">
                <a16:creationId xmlns:a16="http://schemas.microsoft.com/office/drawing/2014/main" id="{6D386E22-260C-4C8D-9834-1DA9196FCFFA}"/>
              </a:ext>
            </a:extLst>
          </p:cNvPr>
          <p:cNvSpPr txBox="1"/>
          <p:nvPr/>
        </p:nvSpPr>
        <p:spPr>
          <a:xfrm>
            <a:off x="557045" y="2040081"/>
            <a:ext cx="850580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t>Gain valuable experience to use further in work and study</a:t>
            </a:r>
          </a:p>
          <a:p>
            <a:pPr marL="285750" indent="-285750">
              <a:buFont typeface="Arial"/>
              <a:buChar char="•"/>
            </a:pPr>
            <a:r>
              <a:rPr lang="en-GB"/>
              <a:t>Learn practical use of AI</a:t>
            </a:r>
          </a:p>
          <a:p>
            <a:pPr marL="285750" indent="-285750">
              <a:buFont typeface="Arial"/>
              <a:buChar char="•"/>
            </a:pPr>
            <a:r>
              <a:rPr lang="en-GB"/>
              <a:t>Get to know new people and build a bigger network (not only a neural one)</a:t>
            </a:r>
          </a:p>
        </p:txBody>
      </p:sp>
      <p:pic>
        <p:nvPicPr>
          <p:cNvPr id="5" name="Bilde 5">
            <a:extLst>
              <a:ext uri="{FF2B5EF4-FFF2-40B4-BE49-F238E27FC236}">
                <a16:creationId xmlns:a16="http://schemas.microsoft.com/office/drawing/2014/main" id="{F4391E2D-2290-4E99-8DFE-8E16CF421598}"/>
              </a:ext>
            </a:extLst>
          </p:cNvPr>
          <p:cNvPicPr>
            <a:picLocks noChangeAspect="1"/>
          </p:cNvPicPr>
          <p:nvPr/>
        </p:nvPicPr>
        <p:blipFill>
          <a:blip r:embed="rId2"/>
          <a:stretch>
            <a:fillRect/>
          </a:stretch>
        </p:blipFill>
        <p:spPr>
          <a:xfrm>
            <a:off x="9181578" y="3518770"/>
            <a:ext cx="2743200" cy="2743200"/>
          </a:xfrm>
          <a:prstGeom prst="rect">
            <a:avLst/>
          </a:prstGeom>
        </p:spPr>
      </p:pic>
      <p:pic>
        <p:nvPicPr>
          <p:cNvPr id="6" name="Bilde 7" descr="Et bilde som inneholder kart, klokke&#10;&#10;Automatisk generert beskrivelse">
            <a:extLst>
              <a:ext uri="{FF2B5EF4-FFF2-40B4-BE49-F238E27FC236}">
                <a16:creationId xmlns:a16="http://schemas.microsoft.com/office/drawing/2014/main" id="{D31F72F4-714D-4CA7-A1A0-3B877305475E}"/>
              </a:ext>
            </a:extLst>
          </p:cNvPr>
          <p:cNvPicPr>
            <a:picLocks noChangeAspect="1"/>
          </p:cNvPicPr>
          <p:nvPr/>
        </p:nvPicPr>
        <p:blipFill>
          <a:blip r:embed="rId3"/>
          <a:stretch>
            <a:fillRect/>
          </a:stretch>
        </p:blipFill>
        <p:spPr>
          <a:xfrm>
            <a:off x="1039661" y="3516383"/>
            <a:ext cx="7043802" cy="2633149"/>
          </a:xfrm>
          <a:prstGeom prst="rect">
            <a:avLst/>
          </a:prstGeom>
        </p:spPr>
      </p:pic>
    </p:spTree>
    <p:extLst>
      <p:ext uri="{BB962C8B-B14F-4D97-AF65-F5344CB8AC3E}">
        <p14:creationId xmlns:p14="http://schemas.microsoft.com/office/powerpoint/2010/main" val="1820208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2DB589D-5922-47AE-9CB7-65B66D504366}"/>
              </a:ext>
            </a:extLst>
          </p:cNvPr>
          <p:cNvSpPr>
            <a:spLocks noGrp="1"/>
          </p:cNvSpPr>
          <p:nvPr>
            <p:ph type="title"/>
          </p:nvPr>
        </p:nvSpPr>
        <p:spPr>
          <a:xfrm>
            <a:off x="695325" y="800100"/>
            <a:ext cx="10801350" cy="1152525"/>
          </a:xfrm>
        </p:spPr>
        <p:txBody>
          <a:bodyPr anchor="t">
            <a:normAutofit/>
          </a:bodyPr>
          <a:lstStyle/>
          <a:p>
            <a:r>
              <a:rPr lang="nb-NO"/>
              <a:t>Thank you...</a:t>
            </a:r>
          </a:p>
        </p:txBody>
      </p:sp>
      <p:sp>
        <p:nvSpPr>
          <p:cNvPr id="3" name="Plassholder for innhold 2">
            <a:extLst>
              <a:ext uri="{FF2B5EF4-FFF2-40B4-BE49-F238E27FC236}">
                <a16:creationId xmlns:a16="http://schemas.microsoft.com/office/drawing/2014/main" id="{63E5FBD1-0B9B-4AEF-AEED-D022294177E4}"/>
              </a:ext>
            </a:extLst>
          </p:cNvPr>
          <p:cNvSpPr>
            <a:spLocks noGrp="1"/>
          </p:cNvSpPr>
          <p:nvPr>
            <p:ph sz="half" idx="1"/>
          </p:nvPr>
        </p:nvSpPr>
        <p:spPr>
          <a:xfrm>
            <a:off x="695325" y="2023453"/>
            <a:ext cx="5364163" cy="4216127"/>
          </a:xfrm>
        </p:spPr>
        <p:txBody>
          <a:bodyPr vert="horz" lIns="0" tIns="0" rIns="0" bIns="0" rtlCol="0" anchor="t">
            <a:normAutofit/>
          </a:bodyPr>
          <a:lstStyle/>
          <a:p>
            <a:pPr marL="179705" indent="-179705"/>
            <a:r>
              <a:rPr lang="nb-NO">
                <a:ea typeface="Verdana"/>
              </a:rPr>
              <a:t>To our great mentors, specifically Sondre and Jon.</a:t>
            </a:r>
          </a:p>
          <a:p>
            <a:pPr marL="179705" indent="-179705"/>
            <a:r>
              <a:rPr lang="nb-NO">
                <a:ea typeface="Verdana"/>
              </a:rPr>
              <a:t>To our computers for suffering on our behalf</a:t>
            </a:r>
          </a:p>
          <a:p>
            <a:pPr marL="179705" indent="-179705"/>
            <a:r>
              <a:rPr lang="nb-NO">
                <a:ea typeface="Verdana"/>
              </a:rPr>
              <a:t>To google and stackoverflow</a:t>
            </a:r>
          </a:p>
          <a:p>
            <a:pPr marL="179705" indent="-179705"/>
            <a:r>
              <a:rPr lang="nb-NO">
                <a:ea typeface="Verdana"/>
              </a:rPr>
              <a:t>To Equinor, for a great summer and a challenging and fun case!</a:t>
            </a:r>
          </a:p>
          <a:p>
            <a:pPr marL="179705" indent="-179705"/>
            <a:r>
              <a:rPr lang="nb-NO">
                <a:ea typeface="Verdana"/>
              </a:rPr>
              <a:t>And to you for the attention :)</a:t>
            </a:r>
          </a:p>
        </p:txBody>
      </p:sp>
      <p:pic>
        <p:nvPicPr>
          <p:cNvPr id="5" name="Resim 5" descr="bilgisayar içeren bir resim&#10;&#10;Açıklama otomatik olarak oluşturuldu">
            <a:extLst>
              <a:ext uri="{FF2B5EF4-FFF2-40B4-BE49-F238E27FC236}">
                <a16:creationId xmlns:a16="http://schemas.microsoft.com/office/drawing/2014/main" id="{D5952294-E7AD-4E92-8B7A-FE6C2C57AA8A}"/>
              </a:ext>
            </a:extLst>
          </p:cNvPr>
          <p:cNvPicPr>
            <a:picLocks noChangeAspect="1"/>
          </p:cNvPicPr>
          <p:nvPr/>
        </p:nvPicPr>
        <p:blipFill>
          <a:blip r:embed="rId2"/>
          <a:stretch>
            <a:fillRect/>
          </a:stretch>
        </p:blipFill>
        <p:spPr>
          <a:xfrm>
            <a:off x="6132513" y="2716719"/>
            <a:ext cx="5364161" cy="2829595"/>
          </a:xfrm>
          <a:prstGeom prst="rect">
            <a:avLst/>
          </a:prstGeom>
          <a:noFill/>
        </p:spPr>
      </p:pic>
      <p:sp>
        <p:nvSpPr>
          <p:cNvPr id="4" name="Plassholder for lysbildenummer 3">
            <a:extLst>
              <a:ext uri="{FF2B5EF4-FFF2-40B4-BE49-F238E27FC236}">
                <a16:creationId xmlns:a16="http://schemas.microsoft.com/office/drawing/2014/main" id="{C8C86515-7A98-496D-9BF2-B180059C8DC1}"/>
              </a:ext>
            </a:extLst>
          </p:cNvPr>
          <p:cNvSpPr>
            <a:spLocks noGrp="1"/>
          </p:cNvSpPr>
          <p:nvPr>
            <p:ph type="sldNum" sz="quarter" idx="12"/>
          </p:nvPr>
        </p:nvSpPr>
        <p:spPr>
          <a:xfrm>
            <a:off x="695324" y="6596187"/>
            <a:ext cx="245260" cy="217625"/>
          </a:xfrm>
        </p:spPr>
        <p:txBody>
          <a:bodyPr wrap="none" anchor="ctr">
            <a:normAutofit/>
          </a:bodyPr>
          <a:lstStyle/>
          <a:p>
            <a:pPr>
              <a:spcAft>
                <a:spcPts val="600"/>
              </a:spcAft>
            </a:pPr>
            <a:fld id="{5D1E5300-FC0F-4317-A193-EF6CE9E6F7B5}" type="slidenum">
              <a:rPr lang="en-GB" smtClean="0"/>
              <a:pPr>
                <a:spcAft>
                  <a:spcPts val="600"/>
                </a:spcAft>
              </a:pPr>
              <a:t>40</a:t>
            </a:fld>
            <a:r>
              <a:rPr lang="en-GB"/>
              <a:t>  |  </a:t>
            </a:r>
            <a:endParaRPr lang="en-GB" noProof="0"/>
          </a:p>
        </p:txBody>
      </p:sp>
    </p:spTree>
    <p:extLst>
      <p:ext uri="{BB962C8B-B14F-4D97-AF65-F5344CB8AC3E}">
        <p14:creationId xmlns:p14="http://schemas.microsoft.com/office/powerpoint/2010/main" val="1454598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4EDF-35A3-4AF2-B656-0E52A264FE3E}"/>
              </a:ext>
            </a:extLst>
          </p:cNvPr>
          <p:cNvSpPr>
            <a:spLocks noGrp="1"/>
          </p:cNvSpPr>
          <p:nvPr>
            <p:ph type="title"/>
          </p:nvPr>
        </p:nvSpPr>
        <p:spPr/>
        <p:txBody>
          <a:bodyPr/>
          <a:lstStyle/>
          <a:p>
            <a:r>
              <a:rPr lang="en-US"/>
              <a:t>Algorihm you said?</a:t>
            </a:r>
          </a:p>
        </p:txBody>
      </p:sp>
      <p:pic>
        <p:nvPicPr>
          <p:cNvPr id="9" name="Picture 9" descr="A close up of a map&#10;&#10;Description automatically generated">
            <a:extLst>
              <a:ext uri="{FF2B5EF4-FFF2-40B4-BE49-F238E27FC236}">
                <a16:creationId xmlns:a16="http://schemas.microsoft.com/office/drawing/2014/main" id="{8B9620B4-6056-4D43-B9B8-E3F01407EA55}"/>
              </a:ext>
            </a:extLst>
          </p:cNvPr>
          <p:cNvPicPr>
            <a:picLocks noGrp="1" noChangeAspect="1"/>
          </p:cNvPicPr>
          <p:nvPr>
            <p:ph sz="half" idx="2"/>
          </p:nvPr>
        </p:nvPicPr>
        <p:blipFill>
          <a:blip r:embed="rId2"/>
          <a:stretch>
            <a:fillRect/>
          </a:stretch>
        </p:blipFill>
        <p:spPr>
          <a:xfrm>
            <a:off x="750888" y="2552907"/>
            <a:ext cx="10329067" cy="3311999"/>
          </a:xfrm>
        </p:spPr>
      </p:pic>
      <p:sp>
        <p:nvSpPr>
          <p:cNvPr id="5" name="Slide Number Placeholder 4">
            <a:extLst>
              <a:ext uri="{FF2B5EF4-FFF2-40B4-BE49-F238E27FC236}">
                <a16:creationId xmlns:a16="http://schemas.microsoft.com/office/drawing/2014/main" id="{AF229DD1-808A-4308-B7D7-DAB66277890E}"/>
              </a:ext>
            </a:extLst>
          </p:cNvPr>
          <p:cNvSpPr>
            <a:spLocks noGrp="1"/>
          </p:cNvSpPr>
          <p:nvPr>
            <p:ph type="sldNum" sz="quarter" idx="12"/>
          </p:nvPr>
        </p:nvSpPr>
        <p:spPr/>
        <p:txBody>
          <a:bodyPr/>
          <a:lstStyle/>
          <a:p>
            <a:fld id="{5D1E5300-FC0F-4317-A193-EF6CE9E6F7B5}" type="slidenum">
              <a:rPr lang="en-GB" smtClean="0"/>
              <a:pPr/>
              <a:t>41</a:t>
            </a:fld>
            <a:r>
              <a:rPr lang="en-GB"/>
              <a:t>  |  </a:t>
            </a:r>
            <a:endParaRPr lang="en-GB" noProof="0"/>
          </a:p>
        </p:txBody>
      </p:sp>
      <p:pic>
        <p:nvPicPr>
          <p:cNvPr id="10" name="Picture 10" descr="A screenshot of a cell phone&#10;&#10;Description automatically generated">
            <a:extLst>
              <a:ext uri="{FF2B5EF4-FFF2-40B4-BE49-F238E27FC236}">
                <a16:creationId xmlns:a16="http://schemas.microsoft.com/office/drawing/2014/main" id="{BB2EAB1A-2D41-46B1-9439-04EBCFC5D6E1}"/>
              </a:ext>
            </a:extLst>
          </p:cNvPr>
          <p:cNvPicPr>
            <a:picLocks noChangeAspect="1"/>
          </p:cNvPicPr>
          <p:nvPr/>
        </p:nvPicPr>
        <p:blipFill>
          <a:blip r:embed="rId3"/>
          <a:stretch>
            <a:fillRect/>
          </a:stretch>
        </p:blipFill>
        <p:spPr>
          <a:xfrm>
            <a:off x="4998244" y="612110"/>
            <a:ext cx="5767387" cy="2192874"/>
          </a:xfrm>
          <a:prstGeom prst="rect">
            <a:avLst/>
          </a:prstGeom>
        </p:spPr>
      </p:pic>
      <p:sp>
        <p:nvSpPr>
          <p:cNvPr id="11" name="TextBox 10">
            <a:extLst>
              <a:ext uri="{FF2B5EF4-FFF2-40B4-BE49-F238E27FC236}">
                <a16:creationId xmlns:a16="http://schemas.microsoft.com/office/drawing/2014/main" id="{41C3C77F-EF4B-4C92-972C-FDEB13B0EBFD}"/>
              </a:ext>
            </a:extLst>
          </p:cNvPr>
          <p:cNvSpPr txBox="1"/>
          <p:nvPr/>
        </p:nvSpPr>
        <p:spPr>
          <a:xfrm>
            <a:off x="640556" y="5986462"/>
            <a:ext cx="108751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Even though other algorithms seemed promising they very often led the agent into local maximums </a:t>
            </a:r>
          </a:p>
        </p:txBody>
      </p:sp>
    </p:spTree>
    <p:extLst>
      <p:ext uri="{BB962C8B-B14F-4D97-AF65-F5344CB8AC3E}">
        <p14:creationId xmlns:p14="http://schemas.microsoft.com/office/powerpoint/2010/main" val="952422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CDB56-462C-40D2-94B4-2186ECCF296E}"/>
              </a:ext>
            </a:extLst>
          </p:cNvPr>
          <p:cNvSpPr>
            <a:spLocks noGrp="1"/>
          </p:cNvSpPr>
          <p:nvPr>
            <p:ph type="title"/>
          </p:nvPr>
        </p:nvSpPr>
        <p:spPr/>
        <p:txBody>
          <a:bodyPr/>
          <a:lstStyle/>
          <a:p>
            <a:r>
              <a:rPr lang="en-US">
                <a:ea typeface="+mj-lt"/>
                <a:cs typeface="+mj-lt"/>
              </a:rPr>
              <a:t>Algorihm you said?</a:t>
            </a:r>
            <a:endParaRPr lang="en-US"/>
          </a:p>
        </p:txBody>
      </p:sp>
      <p:sp>
        <p:nvSpPr>
          <p:cNvPr id="5" name="Slide Number Placeholder 4">
            <a:extLst>
              <a:ext uri="{FF2B5EF4-FFF2-40B4-BE49-F238E27FC236}">
                <a16:creationId xmlns:a16="http://schemas.microsoft.com/office/drawing/2014/main" id="{4DE8BA04-3829-4830-8EA2-BFB39932F0AD}"/>
              </a:ext>
            </a:extLst>
          </p:cNvPr>
          <p:cNvSpPr>
            <a:spLocks noGrp="1"/>
          </p:cNvSpPr>
          <p:nvPr>
            <p:ph type="sldNum" sz="quarter" idx="12"/>
          </p:nvPr>
        </p:nvSpPr>
        <p:spPr/>
        <p:txBody>
          <a:bodyPr/>
          <a:lstStyle/>
          <a:p>
            <a:fld id="{5D1E5300-FC0F-4317-A193-EF6CE9E6F7B5}" type="slidenum">
              <a:rPr lang="en-GB" smtClean="0"/>
              <a:pPr/>
              <a:t>42</a:t>
            </a:fld>
            <a:r>
              <a:rPr lang="en-GB"/>
              <a:t>  |  </a:t>
            </a:r>
            <a:endParaRPr lang="en-GB" noProof="0"/>
          </a:p>
        </p:txBody>
      </p:sp>
      <p:pic>
        <p:nvPicPr>
          <p:cNvPr id="7" name="Picture 6" descr="A close up of a map&#10;&#10;Description automatically generated">
            <a:extLst>
              <a:ext uri="{FF2B5EF4-FFF2-40B4-BE49-F238E27FC236}">
                <a16:creationId xmlns:a16="http://schemas.microsoft.com/office/drawing/2014/main" id="{C81E89A2-6038-49B6-947E-0C2FAA7F6B19}"/>
              </a:ext>
            </a:extLst>
          </p:cNvPr>
          <p:cNvPicPr>
            <a:picLocks noChangeAspect="1"/>
          </p:cNvPicPr>
          <p:nvPr/>
        </p:nvPicPr>
        <p:blipFill>
          <a:blip r:embed="rId2"/>
          <a:stretch>
            <a:fillRect/>
          </a:stretch>
        </p:blipFill>
        <p:spPr>
          <a:xfrm>
            <a:off x="455405" y="2464418"/>
            <a:ext cx="11286191" cy="3593624"/>
          </a:xfrm>
          <a:prstGeom prst="rect">
            <a:avLst/>
          </a:prstGeom>
        </p:spPr>
      </p:pic>
    </p:spTree>
    <p:extLst>
      <p:ext uri="{BB962C8B-B14F-4D97-AF65-F5344CB8AC3E}">
        <p14:creationId xmlns:p14="http://schemas.microsoft.com/office/powerpoint/2010/main" val="3468444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EC82747-5E4B-4823-A063-6E82398A588E}"/>
              </a:ext>
            </a:extLst>
          </p:cNvPr>
          <p:cNvSpPr>
            <a:spLocks noGrp="1"/>
          </p:cNvSpPr>
          <p:nvPr>
            <p:ph type="title"/>
          </p:nvPr>
        </p:nvSpPr>
        <p:spPr/>
        <p:txBody>
          <a:bodyPr/>
          <a:lstStyle/>
          <a:p>
            <a:r>
              <a:rPr lang="en-GB"/>
              <a:t>Our experience working virtually from home</a:t>
            </a:r>
          </a:p>
        </p:txBody>
      </p:sp>
      <p:sp>
        <p:nvSpPr>
          <p:cNvPr id="3" name="Plassholder for innhold 2">
            <a:extLst>
              <a:ext uri="{FF2B5EF4-FFF2-40B4-BE49-F238E27FC236}">
                <a16:creationId xmlns:a16="http://schemas.microsoft.com/office/drawing/2014/main" id="{3F9C6884-1CE6-43A2-9EA3-4DB4D4BE8D4A}"/>
              </a:ext>
            </a:extLst>
          </p:cNvPr>
          <p:cNvSpPr>
            <a:spLocks noGrp="1"/>
          </p:cNvSpPr>
          <p:nvPr>
            <p:ph idx="1"/>
          </p:nvPr>
        </p:nvSpPr>
        <p:spPr>
          <a:xfrm>
            <a:off x="556780" y="1931699"/>
            <a:ext cx="10801350" cy="4216813"/>
          </a:xfrm>
        </p:spPr>
        <p:txBody>
          <a:bodyPr vert="horz" lIns="0" tIns="0" rIns="0" bIns="0" rtlCol="0" anchor="t">
            <a:noAutofit/>
          </a:bodyPr>
          <a:lstStyle/>
          <a:p>
            <a:pPr marL="0" indent="0">
              <a:buNone/>
            </a:pPr>
            <a:endParaRPr lang="en-GB">
              <a:ea typeface="+mn-lt"/>
              <a:cs typeface="+mn-lt"/>
            </a:endParaRPr>
          </a:p>
          <a:p>
            <a:pPr marL="0" indent="0">
              <a:buNone/>
            </a:pPr>
            <a:endParaRPr lang="en-GB" err="1"/>
          </a:p>
          <a:p>
            <a:pPr marL="1043940" lvl="2" indent="-179705"/>
            <a:endParaRPr lang="en-GB">
              <a:ea typeface="Verdana"/>
            </a:endParaRPr>
          </a:p>
        </p:txBody>
      </p:sp>
      <p:sp>
        <p:nvSpPr>
          <p:cNvPr id="4" name="Plassholder for lysbildenummer 3">
            <a:extLst>
              <a:ext uri="{FF2B5EF4-FFF2-40B4-BE49-F238E27FC236}">
                <a16:creationId xmlns:a16="http://schemas.microsoft.com/office/drawing/2014/main" id="{2721D4C4-D5BD-4263-9759-25B51E906463}"/>
              </a:ext>
            </a:extLst>
          </p:cNvPr>
          <p:cNvSpPr>
            <a:spLocks noGrp="1"/>
          </p:cNvSpPr>
          <p:nvPr>
            <p:ph type="sldNum" sz="quarter" idx="12"/>
          </p:nvPr>
        </p:nvSpPr>
        <p:spPr/>
        <p:txBody>
          <a:bodyPr/>
          <a:lstStyle/>
          <a:p>
            <a:fld id="{5D1E5300-FC0F-4317-A193-EF6CE9E6F7B5}" type="slidenum">
              <a:rPr lang="en-GB" smtClean="0"/>
              <a:pPr/>
              <a:t>5</a:t>
            </a:fld>
            <a:r>
              <a:rPr lang="en-GB"/>
              <a:t>  |  </a:t>
            </a:r>
            <a:endParaRPr lang="en-GB" noProof="0"/>
          </a:p>
        </p:txBody>
      </p:sp>
      <p:pic>
        <p:nvPicPr>
          <p:cNvPr id="7" name="Bilde 7" descr="Et bilde som inneholder leke, rom, stol, bord&#10;&#10;Automatisk generert beskrivelse">
            <a:extLst>
              <a:ext uri="{FF2B5EF4-FFF2-40B4-BE49-F238E27FC236}">
                <a16:creationId xmlns:a16="http://schemas.microsoft.com/office/drawing/2014/main" id="{54893965-42E9-4BE1-9795-F468D8E4916C}"/>
              </a:ext>
            </a:extLst>
          </p:cNvPr>
          <p:cNvPicPr>
            <a:picLocks noChangeAspect="1"/>
          </p:cNvPicPr>
          <p:nvPr/>
        </p:nvPicPr>
        <p:blipFill>
          <a:blip r:embed="rId2"/>
          <a:stretch>
            <a:fillRect/>
          </a:stretch>
        </p:blipFill>
        <p:spPr>
          <a:xfrm>
            <a:off x="660400" y="3283825"/>
            <a:ext cx="2535382" cy="1502624"/>
          </a:xfrm>
          <a:prstGeom prst="rect">
            <a:avLst/>
          </a:prstGeom>
        </p:spPr>
      </p:pic>
      <p:sp>
        <p:nvSpPr>
          <p:cNvPr id="9" name="TekstSylinder 8">
            <a:extLst>
              <a:ext uri="{FF2B5EF4-FFF2-40B4-BE49-F238E27FC236}">
                <a16:creationId xmlns:a16="http://schemas.microsoft.com/office/drawing/2014/main" id="{5D142BC5-5169-4F8D-B1DA-A4D3475E5F2D}"/>
              </a:ext>
            </a:extLst>
          </p:cNvPr>
          <p:cNvSpPr txBox="1"/>
          <p:nvPr/>
        </p:nvSpPr>
        <p:spPr>
          <a:xfrm>
            <a:off x="3292764" y="4920673"/>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Work amongst ourselves. Use slack for communication and call for more meetings if needed</a:t>
            </a:r>
          </a:p>
        </p:txBody>
      </p:sp>
      <p:pic>
        <p:nvPicPr>
          <p:cNvPr id="11" name="Bilde 11" descr="Et bilde som inneholder person, innendørs, kabinett, datamaskin&#10;&#10;Automatisk generert beskrivelse">
            <a:extLst>
              <a:ext uri="{FF2B5EF4-FFF2-40B4-BE49-F238E27FC236}">
                <a16:creationId xmlns:a16="http://schemas.microsoft.com/office/drawing/2014/main" id="{7D308C31-4A40-4644-B3C4-9D7C8E39E721}"/>
              </a:ext>
            </a:extLst>
          </p:cNvPr>
          <p:cNvPicPr>
            <a:picLocks noChangeAspect="1"/>
          </p:cNvPicPr>
          <p:nvPr/>
        </p:nvPicPr>
        <p:blipFill>
          <a:blip r:embed="rId3"/>
          <a:stretch>
            <a:fillRect/>
          </a:stretch>
        </p:blipFill>
        <p:spPr>
          <a:xfrm>
            <a:off x="3385126" y="3289457"/>
            <a:ext cx="2708564" cy="1514450"/>
          </a:xfrm>
          <a:prstGeom prst="rect">
            <a:avLst/>
          </a:prstGeom>
        </p:spPr>
      </p:pic>
      <p:pic>
        <p:nvPicPr>
          <p:cNvPr id="12" name="Bilde 7" descr="test&#10;">
            <a:extLst>
              <a:ext uri="{FF2B5EF4-FFF2-40B4-BE49-F238E27FC236}">
                <a16:creationId xmlns:a16="http://schemas.microsoft.com/office/drawing/2014/main" id="{9D3B8108-E1D2-4F69-A0C4-24D54742B313}"/>
              </a:ext>
            </a:extLst>
          </p:cNvPr>
          <p:cNvPicPr>
            <a:picLocks noChangeAspect="1"/>
          </p:cNvPicPr>
          <p:nvPr/>
        </p:nvPicPr>
        <p:blipFill>
          <a:blip r:embed="rId2"/>
          <a:stretch>
            <a:fillRect/>
          </a:stretch>
        </p:blipFill>
        <p:spPr>
          <a:xfrm>
            <a:off x="6283036" y="3283825"/>
            <a:ext cx="2535382" cy="1502624"/>
          </a:xfrm>
          <a:prstGeom prst="rect">
            <a:avLst/>
          </a:prstGeom>
        </p:spPr>
      </p:pic>
      <p:sp>
        <p:nvSpPr>
          <p:cNvPr id="13" name="TekstSylinder 12">
            <a:extLst>
              <a:ext uri="{FF2B5EF4-FFF2-40B4-BE49-F238E27FC236}">
                <a16:creationId xmlns:a16="http://schemas.microsoft.com/office/drawing/2014/main" id="{01E08FC9-A9BA-410D-BC0B-475201F567E4}"/>
              </a:ext>
            </a:extLst>
          </p:cNvPr>
          <p:cNvSpPr txBox="1"/>
          <p:nvPr/>
        </p:nvSpPr>
        <p:spPr>
          <a:xfrm>
            <a:off x="6280150" y="496396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Afternoon meeting. Discuss progress and issues with the group</a:t>
            </a:r>
          </a:p>
        </p:txBody>
      </p:sp>
      <p:pic>
        <p:nvPicPr>
          <p:cNvPr id="14" name="Bilde 11" descr="Et bilde som inneholder person, innendørs, kabinett, datamaskin&#10;&#10;Automatisk generert beskrivelse">
            <a:extLst>
              <a:ext uri="{FF2B5EF4-FFF2-40B4-BE49-F238E27FC236}">
                <a16:creationId xmlns:a16="http://schemas.microsoft.com/office/drawing/2014/main" id="{43523753-4316-4324-9655-6854FCACBED0}"/>
              </a:ext>
            </a:extLst>
          </p:cNvPr>
          <p:cNvPicPr>
            <a:picLocks noChangeAspect="1"/>
          </p:cNvPicPr>
          <p:nvPr/>
        </p:nvPicPr>
        <p:blipFill>
          <a:blip r:embed="rId3"/>
          <a:stretch>
            <a:fillRect/>
          </a:stretch>
        </p:blipFill>
        <p:spPr>
          <a:xfrm>
            <a:off x="9007762" y="3289457"/>
            <a:ext cx="2708564" cy="1514450"/>
          </a:xfrm>
          <a:prstGeom prst="rect">
            <a:avLst/>
          </a:prstGeom>
        </p:spPr>
      </p:pic>
      <p:sp>
        <p:nvSpPr>
          <p:cNvPr id="16" name="TekstSylinder 15">
            <a:extLst>
              <a:ext uri="{FF2B5EF4-FFF2-40B4-BE49-F238E27FC236}">
                <a16:creationId xmlns:a16="http://schemas.microsoft.com/office/drawing/2014/main" id="{F8685839-7D5E-47DC-A7F9-81B814EEBA7D}"/>
              </a:ext>
            </a:extLst>
          </p:cNvPr>
          <p:cNvSpPr txBox="1"/>
          <p:nvPr/>
        </p:nvSpPr>
        <p:spPr>
          <a:xfrm>
            <a:off x="8880764" y="4955309"/>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Work amongst ourselves. Use slack for communication and call for more meetings if needed</a:t>
            </a:r>
          </a:p>
        </p:txBody>
      </p:sp>
      <p:sp>
        <p:nvSpPr>
          <p:cNvPr id="18" name="TekstSylinder 17">
            <a:extLst>
              <a:ext uri="{FF2B5EF4-FFF2-40B4-BE49-F238E27FC236}">
                <a16:creationId xmlns:a16="http://schemas.microsoft.com/office/drawing/2014/main" id="{6D386E22-260C-4C8D-9834-1DA9196FCFFA}"/>
              </a:ext>
            </a:extLst>
          </p:cNvPr>
          <p:cNvSpPr txBox="1"/>
          <p:nvPr/>
        </p:nvSpPr>
        <p:spPr>
          <a:xfrm>
            <a:off x="562264" y="2040081"/>
            <a:ext cx="70496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b-NO" b="1"/>
              <a:t>A normal </a:t>
            </a:r>
            <a:r>
              <a:rPr lang="nb-NO" b="1" err="1"/>
              <a:t>day</a:t>
            </a:r>
            <a:r>
              <a:rPr lang="nb-NO" b="1"/>
              <a:t> </a:t>
            </a:r>
            <a:r>
              <a:rPr lang="nb-NO" b="1" err="1"/>
              <a:t>would</a:t>
            </a:r>
            <a:r>
              <a:rPr lang="nb-NO" b="1"/>
              <a:t> </a:t>
            </a:r>
            <a:r>
              <a:rPr lang="nb-NO" b="1" err="1"/>
              <a:t>look</a:t>
            </a:r>
            <a:r>
              <a:rPr lang="nb-NO" b="1"/>
              <a:t> </a:t>
            </a:r>
            <a:r>
              <a:rPr lang="nb-NO" b="1" err="1"/>
              <a:t>something</a:t>
            </a:r>
            <a:r>
              <a:rPr lang="nb-NO" b="1"/>
              <a:t> like this:</a:t>
            </a:r>
          </a:p>
        </p:txBody>
      </p:sp>
      <p:sp>
        <p:nvSpPr>
          <p:cNvPr id="5" name="TekstSylinder 4">
            <a:extLst>
              <a:ext uri="{FF2B5EF4-FFF2-40B4-BE49-F238E27FC236}">
                <a16:creationId xmlns:a16="http://schemas.microsoft.com/office/drawing/2014/main" id="{521BEDB0-C296-4061-96FD-4A5792980D52}"/>
              </a:ext>
            </a:extLst>
          </p:cNvPr>
          <p:cNvSpPr txBox="1"/>
          <p:nvPr/>
        </p:nvSpPr>
        <p:spPr>
          <a:xfrm>
            <a:off x="556492" y="4920673"/>
            <a:ext cx="282401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mn-lt"/>
                <a:cs typeface="+mn-lt"/>
              </a:rPr>
              <a:t>Daily morning meeting.</a:t>
            </a:r>
          </a:p>
          <a:p>
            <a:r>
              <a:rPr lang="en-GB">
                <a:ea typeface="+mn-lt"/>
                <a:cs typeface="+mn-lt"/>
              </a:rPr>
              <a:t>Discuss progress and issues with the group and mentors</a:t>
            </a:r>
          </a:p>
          <a:p>
            <a:endParaRPr lang="en-GB"/>
          </a:p>
        </p:txBody>
      </p:sp>
    </p:spTree>
    <p:extLst>
      <p:ext uri="{BB962C8B-B14F-4D97-AF65-F5344CB8AC3E}">
        <p14:creationId xmlns:p14="http://schemas.microsoft.com/office/powerpoint/2010/main" val="30384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6"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EC82747-5E4B-4823-A063-6E82398A588E}"/>
              </a:ext>
            </a:extLst>
          </p:cNvPr>
          <p:cNvSpPr>
            <a:spLocks noGrp="1"/>
          </p:cNvSpPr>
          <p:nvPr>
            <p:ph type="title"/>
          </p:nvPr>
        </p:nvSpPr>
        <p:spPr/>
        <p:txBody>
          <a:bodyPr/>
          <a:lstStyle/>
          <a:p>
            <a:r>
              <a:rPr lang="en-GB"/>
              <a:t>Our experience working virtually from home</a:t>
            </a:r>
          </a:p>
        </p:txBody>
      </p:sp>
      <p:sp>
        <p:nvSpPr>
          <p:cNvPr id="3" name="Plassholder for innhold 2">
            <a:extLst>
              <a:ext uri="{FF2B5EF4-FFF2-40B4-BE49-F238E27FC236}">
                <a16:creationId xmlns:a16="http://schemas.microsoft.com/office/drawing/2014/main" id="{3F9C6884-1CE6-43A2-9EA3-4DB4D4BE8D4A}"/>
              </a:ext>
            </a:extLst>
          </p:cNvPr>
          <p:cNvSpPr>
            <a:spLocks noGrp="1"/>
          </p:cNvSpPr>
          <p:nvPr>
            <p:ph idx="1"/>
          </p:nvPr>
        </p:nvSpPr>
        <p:spPr>
          <a:xfrm>
            <a:off x="695325" y="1654608"/>
            <a:ext cx="10801350" cy="4216813"/>
          </a:xfrm>
        </p:spPr>
        <p:txBody>
          <a:bodyPr vert="horz" lIns="0" tIns="0" rIns="0" bIns="0" rtlCol="0" anchor="t">
            <a:noAutofit/>
          </a:bodyPr>
          <a:lstStyle/>
          <a:p>
            <a:pPr marL="0" indent="0">
              <a:buNone/>
            </a:pPr>
            <a:endParaRPr lang="en-GB">
              <a:ea typeface="+mn-lt"/>
              <a:cs typeface="+mn-lt"/>
            </a:endParaRPr>
          </a:p>
          <a:p>
            <a:pPr marL="179705" indent="-179705"/>
            <a:r>
              <a:rPr lang="en-GB" b="1">
                <a:ea typeface="Verdana"/>
                <a:cs typeface="Verdana"/>
              </a:rPr>
              <a:t>Pros</a:t>
            </a:r>
            <a:r>
              <a:rPr lang="en-GB">
                <a:ea typeface="Verdana"/>
                <a:cs typeface="Verdana"/>
              </a:rPr>
              <a:t>:</a:t>
            </a:r>
            <a:endParaRPr lang="en-GB" err="1">
              <a:ea typeface="Verdana"/>
              <a:cs typeface="Verdana"/>
            </a:endParaRPr>
          </a:p>
          <a:p>
            <a:pPr marL="611505" lvl="1" indent="-179705"/>
            <a:r>
              <a:rPr lang="en-GB">
                <a:ea typeface="Verdana"/>
                <a:cs typeface="Verdana"/>
              </a:rPr>
              <a:t>Short commute time to work (you can wake up 5 minutes before work)</a:t>
            </a:r>
          </a:p>
          <a:p>
            <a:pPr marL="611505" lvl="1" indent="-179705"/>
            <a:r>
              <a:rPr lang="en-GB">
                <a:ea typeface="Verdana"/>
                <a:cs typeface="Verdana"/>
              </a:rPr>
              <a:t>Endless cooking opportunities in your own kitchen</a:t>
            </a:r>
          </a:p>
          <a:p>
            <a:pPr marL="611505" lvl="1" indent="-179705"/>
            <a:r>
              <a:rPr lang="en-GB">
                <a:ea typeface="Verdana"/>
                <a:cs typeface="Verdana"/>
              </a:rPr>
              <a:t>You can wear sweatpants and no one will know</a:t>
            </a:r>
          </a:p>
          <a:p>
            <a:pPr marL="431800" lvl="1" indent="0">
              <a:buNone/>
            </a:pPr>
            <a:endParaRPr lang="en-GB">
              <a:ea typeface="Verdana"/>
              <a:cs typeface="Verdana"/>
            </a:endParaRPr>
          </a:p>
          <a:p>
            <a:pPr marL="179705" indent="-179705"/>
            <a:r>
              <a:rPr lang="en-GB" b="1">
                <a:ea typeface="Verdana"/>
                <a:cs typeface="Verdana"/>
              </a:rPr>
              <a:t>Cons</a:t>
            </a:r>
            <a:r>
              <a:rPr lang="en-GB">
                <a:ea typeface="Verdana"/>
                <a:cs typeface="Verdana"/>
              </a:rPr>
              <a:t>:</a:t>
            </a:r>
          </a:p>
          <a:p>
            <a:pPr marL="611505" lvl="1" indent="-179705"/>
            <a:r>
              <a:rPr lang="en-GB">
                <a:ea typeface="Verdana"/>
                <a:cs typeface="Verdana"/>
              </a:rPr>
              <a:t>Work life balance. You don’t have a dedicated office where you work (we sleep in our offices)</a:t>
            </a:r>
          </a:p>
          <a:p>
            <a:pPr marL="611505" lvl="1" indent="-179705"/>
            <a:r>
              <a:rPr lang="en-GB">
                <a:ea typeface="Verdana"/>
                <a:cs typeface="Verdana"/>
              </a:rPr>
              <a:t>Harder to be social and get to know each other</a:t>
            </a:r>
            <a:endParaRPr lang="en-GB"/>
          </a:p>
          <a:p>
            <a:pPr marL="1043940" lvl="2" indent="-179705"/>
            <a:r>
              <a:rPr lang="en-GB">
                <a:ea typeface="Verdana"/>
              </a:rPr>
              <a:t>Harder to do social activities to "bond".</a:t>
            </a:r>
            <a:endParaRPr lang="en-GB"/>
          </a:p>
          <a:p>
            <a:pPr marL="1043940" lvl="2" indent="-179705"/>
            <a:r>
              <a:rPr lang="en-GB">
                <a:ea typeface="Verdana"/>
              </a:rPr>
              <a:t>No common lunch room chat</a:t>
            </a:r>
          </a:p>
          <a:p>
            <a:pPr marL="1043940" lvl="2" indent="-179705"/>
            <a:r>
              <a:rPr lang="en-GB">
                <a:ea typeface="Verdana"/>
              </a:rPr>
              <a:t>Conversations are always smoother when you are meeting physically</a:t>
            </a:r>
            <a:endParaRPr lang="en-GB"/>
          </a:p>
          <a:p>
            <a:pPr marL="1043940" lvl="2" indent="-179705"/>
            <a:endParaRPr lang="en-GB">
              <a:ea typeface="Verdana"/>
            </a:endParaRPr>
          </a:p>
        </p:txBody>
      </p:sp>
      <p:sp>
        <p:nvSpPr>
          <p:cNvPr id="4" name="Plassholder for lysbildenummer 3">
            <a:extLst>
              <a:ext uri="{FF2B5EF4-FFF2-40B4-BE49-F238E27FC236}">
                <a16:creationId xmlns:a16="http://schemas.microsoft.com/office/drawing/2014/main" id="{2721D4C4-D5BD-4263-9759-25B51E906463}"/>
              </a:ext>
            </a:extLst>
          </p:cNvPr>
          <p:cNvSpPr>
            <a:spLocks noGrp="1"/>
          </p:cNvSpPr>
          <p:nvPr>
            <p:ph type="sldNum" sz="quarter" idx="12"/>
          </p:nvPr>
        </p:nvSpPr>
        <p:spPr/>
        <p:txBody>
          <a:bodyPr/>
          <a:lstStyle/>
          <a:p>
            <a:fld id="{5D1E5300-FC0F-4317-A193-EF6CE9E6F7B5}" type="slidenum">
              <a:rPr lang="en-GB" smtClean="0"/>
              <a:pPr/>
              <a:t>6</a:t>
            </a:fld>
            <a:r>
              <a:rPr lang="en-GB"/>
              <a:t>  |  </a:t>
            </a:r>
            <a:endParaRPr lang="en-GB" noProof="0"/>
          </a:p>
        </p:txBody>
      </p:sp>
      <p:pic>
        <p:nvPicPr>
          <p:cNvPr id="5" name="Bilde 5" descr="Et bilde som inneholder bord, sitter, pult, datamaskin&#10;&#10;Automatisk generert beskrivelse">
            <a:extLst>
              <a:ext uri="{FF2B5EF4-FFF2-40B4-BE49-F238E27FC236}">
                <a16:creationId xmlns:a16="http://schemas.microsoft.com/office/drawing/2014/main" id="{03473072-0948-4E01-93B8-654E82133551}"/>
              </a:ext>
            </a:extLst>
          </p:cNvPr>
          <p:cNvPicPr>
            <a:picLocks noChangeAspect="1"/>
          </p:cNvPicPr>
          <p:nvPr/>
        </p:nvPicPr>
        <p:blipFill>
          <a:blip r:embed="rId3"/>
          <a:stretch>
            <a:fillRect/>
          </a:stretch>
        </p:blipFill>
        <p:spPr>
          <a:xfrm>
            <a:off x="9982010" y="4578737"/>
            <a:ext cx="2070401" cy="2070401"/>
          </a:xfrm>
          <a:prstGeom prst="rect">
            <a:avLst/>
          </a:prstGeom>
        </p:spPr>
      </p:pic>
    </p:spTree>
    <p:extLst>
      <p:ext uri="{BB962C8B-B14F-4D97-AF65-F5344CB8AC3E}">
        <p14:creationId xmlns:p14="http://schemas.microsoft.com/office/powerpoint/2010/main" val="2248123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a:extLst>
              <a:ext uri="{FF2B5EF4-FFF2-40B4-BE49-F238E27FC236}">
                <a16:creationId xmlns:a16="http://schemas.microsoft.com/office/drawing/2014/main" id="{556773FC-81C1-4E18-A37A-C634CCEB93AE}"/>
              </a:ext>
            </a:extLst>
          </p:cNvPr>
          <p:cNvSpPr>
            <a:spLocks noGrp="1"/>
          </p:cNvSpPr>
          <p:nvPr>
            <p:ph idx="1"/>
          </p:nvPr>
        </p:nvSpPr>
        <p:spPr>
          <a:xfrm>
            <a:off x="692297" y="2762782"/>
            <a:ext cx="10801350" cy="4216813"/>
          </a:xfrm>
        </p:spPr>
        <p:txBody>
          <a:bodyPr vert="horz" lIns="0" tIns="0" rIns="0" bIns="0" rtlCol="0" anchor="t">
            <a:noAutofit/>
          </a:bodyPr>
          <a:lstStyle/>
          <a:p>
            <a:pPr marL="0" indent="0" algn="ctr">
              <a:buNone/>
            </a:pPr>
            <a:r>
              <a:rPr lang="nb-NO" sz="4000" i="1">
                <a:solidFill>
                  <a:schemeClr val="bg1">
                    <a:lumMod val="50000"/>
                  </a:schemeClr>
                </a:solidFill>
                <a:ea typeface="+mn-lt"/>
                <a:cs typeface="+mn-lt"/>
              </a:rPr>
              <a:t>"</a:t>
            </a:r>
            <a:r>
              <a:rPr lang="nb-NO" sz="4000" i="1" err="1">
                <a:solidFill>
                  <a:schemeClr val="bg1">
                    <a:lumMod val="50000"/>
                  </a:schemeClr>
                </a:solidFill>
                <a:ea typeface="+mn-lt"/>
                <a:cs typeface="+mn-lt"/>
              </a:rPr>
              <a:t>Automate</a:t>
            </a:r>
            <a:r>
              <a:rPr lang="nb-NO" sz="4000" i="1">
                <a:solidFill>
                  <a:schemeClr val="bg1">
                    <a:lumMod val="50000"/>
                  </a:schemeClr>
                </a:solidFill>
                <a:ea typeface="+mn-lt"/>
                <a:cs typeface="+mn-lt"/>
              </a:rPr>
              <a:t> </a:t>
            </a:r>
            <a:r>
              <a:rPr lang="nb-NO" sz="4000" i="1" err="1">
                <a:solidFill>
                  <a:schemeClr val="bg1">
                    <a:lumMod val="50000"/>
                  </a:schemeClr>
                </a:solidFill>
                <a:ea typeface="+mn-lt"/>
                <a:cs typeface="+mn-lt"/>
              </a:rPr>
              <a:t>well</a:t>
            </a:r>
            <a:r>
              <a:rPr lang="nb-NO" sz="4000" i="1">
                <a:solidFill>
                  <a:schemeClr val="bg1">
                    <a:lumMod val="50000"/>
                  </a:schemeClr>
                </a:solidFill>
                <a:ea typeface="+mn-lt"/>
                <a:cs typeface="+mn-lt"/>
              </a:rPr>
              <a:t> </a:t>
            </a:r>
            <a:r>
              <a:rPr lang="nb-NO" sz="4000" i="1" err="1">
                <a:solidFill>
                  <a:schemeClr val="bg1">
                    <a:lumMod val="50000"/>
                  </a:schemeClr>
                </a:solidFill>
                <a:ea typeface="+mn-lt"/>
                <a:cs typeface="+mn-lt"/>
              </a:rPr>
              <a:t>trajectory</a:t>
            </a:r>
            <a:r>
              <a:rPr lang="nb-NO" sz="4000" i="1">
                <a:solidFill>
                  <a:schemeClr val="bg1">
                    <a:lumMod val="50000"/>
                  </a:schemeClr>
                </a:solidFill>
                <a:ea typeface="+mn-lt"/>
                <a:cs typeface="+mn-lt"/>
              </a:rPr>
              <a:t> planning </a:t>
            </a:r>
            <a:r>
              <a:rPr lang="nb-NO" sz="4000" i="1" err="1">
                <a:solidFill>
                  <a:schemeClr val="bg1">
                    <a:lumMod val="50000"/>
                  </a:schemeClr>
                </a:solidFill>
                <a:ea typeface="+mn-lt"/>
                <a:cs typeface="+mn-lt"/>
              </a:rPr>
              <a:t>using</a:t>
            </a:r>
            <a:r>
              <a:rPr lang="nb-NO" sz="4000" i="1">
                <a:solidFill>
                  <a:schemeClr val="bg1">
                    <a:lumMod val="50000"/>
                  </a:schemeClr>
                </a:solidFill>
                <a:ea typeface="+mn-lt"/>
                <a:cs typeface="+mn-lt"/>
              </a:rPr>
              <a:t> </a:t>
            </a:r>
            <a:endParaRPr lang="nb-NO" sz="4000" i="1">
              <a:solidFill>
                <a:schemeClr val="bg1">
                  <a:lumMod val="50000"/>
                </a:schemeClr>
              </a:solidFill>
              <a:cs typeface="+mn-lt"/>
            </a:endParaRPr>
          </a:p>
          <a:p>
            <a:pPr marL="0" indent="0" algn="ctr">
              <a:buNone/>
            </a:pPr>
            <a:r>
              <a:rPr lang="nb-NO" sz="4000" i="1" err="1">
                <a:solidFill>
                  <a:schemeClr val="bg1">
                    <a:lumMod val="50000"/>
                  </a:schemeClr>
                </a:solidFill>
                <a:ea typeface="+mn-lt"/>
                <a:cs typeface="+mn-lt"/>
              </a:rPr>
              <a:t>reinforcement</a:t>
            </a:r>
            <a:r>
              <a:rPr lang="nb-NO" sz="4000" i="1">
                <a:solidFill>
                  <a:schemeClr val="bg1">
                    <a:lumMod val="50000"/>
                  </a:schemeClr>
                </a:solidFill>
                <a:ea typeface="+mn-lt"/>
                <a:cs typeface="+mn-lt"/>
              </a:rPr>
              <a:t> </a:t>
            </a:r>
            <a:r>
              <a:rPr lang="nb-NO" sz="4000" i="1" err="1">
                <a:solidFill>
                  <a:schemeClr val="bg1">
                    <a:lumMod val="50000"/>
                  </a:schemeClr>
                </a:solidFill>
                <a:ea typeface="+mn-lt"/>
                <a:cs typeface="+mn-lt"/>
              </a:rPr>
              <a:t>learning</a:t>
            </a:r>
            <a:r>
              <a:rPr lang="nb-NO" sz="4000" i="1">
                <a:solidFill>
                  <a:schemeClr val="bg1">
                    <a:lumMod val="50000"/>
                  </a:schemeClr>
                </a:solidFill>
                <a:ea typeface="+mn-lt"/>
                <a:cs typeface="+mn-lt"/>
              </a:rPr>
              <a:t>"</a:t>
            </a:r>
            <a:endParaRPr lang="nb-NO" sz="4000" i="1" err="1">
              <a:solidFill>
                <a:schemeClr val="bg1">
                  <a:lumMod val="50000"/>
                </a:schemeClr>
              </a:solidFill>
            </a:endParaRPr>
          </a:p>
        </p:txBody>
      </p:sp>
      <p:sp>
        <p:nvSpPr>
          <p:cNvPr id="4" name="Plassholder for lysbildenummer 3">
            <a:extLst>
              <a:ext uri="{FF2B5EF4-FFF2-40B4-BE49-F238E27FC236}">
                <a16:creationId xmlns:a16="http://schemas.microsoft.com/office/drawing/2014/main" id="{DA6F1A8C-ED8F-436C-B4B7-B76657F9A9B1}"/>
              </a:ext>
            </a:extLst>
          </p:cNvPr>
          <p:cNvSpPr>
            <a:spLocks noGrp="1"/>
          </p:cNvSpPr>
          <p:nvPr>
            <p:ph type="sldNum" sz="quarter" idx="12"/>
          </p:nvPr>
        </p:nvSpPr>
        <p:spPr/>
        <p:txBody>
          <a:bodyPr/>
          <a:lstStyle/>
          <a:p>
            <a:fld id="{5D1E5300-FC0F-4317-A193-EF6CE9E6F7B5}" type="slidenum">
              <a:rPr lang="en-GB" smtClean="0"/>
              <a:pPr/>
              <a:t>7</a:t>
            </a:fld>
            <a:r>
              <a:rPr lang="en-GB"/>
              <a:t>  |  </a:t>
            </a:r>
            <a:endParaRPr lang="en-GB" noProof="0"/>
          </a:p>
        </p:txBody>
      </p:sp>
      <p:pic>
        <p:nvPicPr>
          <p:cNvPr id="2" name="Resim 4" descr="nesne, ışık, çizim içeren bir resim&#10;&#10;Açıklama otomatik olarak oluşturuldu">
            <a:extLst>
              <a:ext uri="{FF2B5EF4-FFF2-40B4-BE49-F238E27FC236}">
                <a16:creationId xmlns:a16="http://schemas.microsoft.com/office/drawing/2014/main" id="{B308C418-A06D-489A-90F6-C03FA409B99A}"/>
              </a:ext>
            </a:extLst>
          </p:cNvPr>
          <p:cNvPicPr>
            <a:picLocks noChangeAspect="1"/>
          </p:cNvPicPr>
          <p:nvPr/>
        </p:nvPicPr>
        <p:blipFill>
          <a:blip r:embed="rId3"/>
          <a:stretch>
            <a:fillRect/>
          </a:stretch>
        </p:blipFill>
        <p:spPr>
          <a:xfrm>
            <a:off x="10283302" y="4010545"/>
            <a:ext cx="1484457" cy="2384393"/>
          </a:xfrm>
          <a:prstGeom prst="rect">
            <a:avLst/>
          </a:prstGeom>
        </p:spPr>
      </p:pic>
    </p:spTree>
    <p:extLst>
      <p:ext uri="{BB962C8B-B14F-4D97-AF65-F5344CB8AC3E}">
        <p14:creationId xmlns:p14="http://schemas.microsoft.com/office/powerpoint/2010/main" val="3718997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13BE7F0-CE5A-4591-888F-5E0D4BDBB4D1}"/>
              </a:ext>
            </a:extLst>
          </p:cNvPr>
          <p:cNvSpPr>
            <a:spLocks noGrp="1"/>
          </p:cNvSpPr>
          <p:nvPr>
            <p:ph type="title"/>
          </p:nvPr>
        </p:nvSpPr>
        <p:spPr>
          <a:xfrm>
            <a:off x="757784" y="700166"/>
            <a:ext cx="10801350" cy="1152525"/>
          </a:xfrm>
        </p:spPr>
        <p:txBody>
          <a:bodyPr vert="horz" lIns="0" tIns="216000" rIns="0" bIns="72000" rtlCol="0" anchor="t">
            <a:normAutofit/>
          </a:bodyPr>
          <a:lstStyle/>
          <a:p>
            <a:r>
              <a:rPr lang="nb-NO"/>
              <a:t>The case: Motivation</a:t>
            </a:r>
          </a:p>
        </p:txBody>
      </p:sp>
      <p:sp>
        <p:nvSpPr>
          <p:cNvPr id="4" name="Plassholder for lysbildenummer 3">
            <a:extLst>
              <a:ext uri="{FF2B5EF4-FFF2-40B4-BE49-F238E27FC236}">
                <a16:creationId xmlns:a16="http://schemas.microsoft.com/office/drawing/2014/main" id="{DA6F1A8C-ED8F-436C-B4B7-B76657F9A9B1}"/>
              </a:ext>
            </a:extLst>
          </p:cNvPr>
          <p:cNvSpPr>
            <a:spLocks noGrp="1"/>
          </p:cNvSpPr>
          <p:nvPr>
            <p:ph type="sldNum" sz="quarter" idx="12"/>
          </p:nvPr>
        </p:nvSpPr>
        <p:spPr>
          <a:xfrm>
            <a:off x="695324" y="6596187"/>
            <a:ext cx="245260" cy="217625"/>
          </a:xfrm>
        </p:spPr>
        <p:txBody>
          <a:bodyPr vert="horz" wrap="none" lIns="0" tIns="46800" rIns="0" bIns="46800" rtlCol="0" anchor="ctr">
            <a:normAutofit/>
          </a:bodyPr>
          <a:lstStyle/>
          <a:p>
            <a:pPr>
              <a:spcAft>
                <a:spcPts val="600"/>
              </a:spcAft>
            </a:pPr>
            <a:fld id="{5D1E5300-FC0F-4317-A193-EF6CE9E6F7B5}" type="slidenum">
              <a:rPr lang="en-GB" smtClean="0"/>
              <a:pPr>
                <a:spcAft>
                  <a:spcPts val="600"/>
                </a:spcAft>
              </a:pPr>
              <a:t>8</a:t>
            </a:fld>
            <a:r>
              <a:rPr lang="en-GB"/>
              <a:t>  |  </a:t>
            </a:r>
            <a:endParaRPr lang="en-GB" noProof="0"/>
          </a:p>
        </p:txBody>
      </p:sp>
      <p:sp>
        <p:nvSpPr>
          <p:cNvPr id="8" name="Metin kutusu 7">
            <a:extLst>
              <a:ext uri="{FF2B5EF4-FFF2-40B4-BE49-F238E27FC236}">
                <a16:creationId xmlns:a16="http://schemas.microsoft.com/office/drawing/2014/main" id="{873CAA30-D2DD-4881-B2C0-D5DFF62FAECF}"/>
              </a:ext>
            </a:extLst>
          </p:cNvPr>
          <p:cNvSpPr txBox="1"/>
          <p:nvPr/>
        </p:nvSpPr>
        <p:spPr>
          <a:xfrm>
            <a:off x="589613" y="1638924"/>
            <a:ext cx="9563724"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tr-TR" err="1"/>
              <a:t>Equinor</a:t>
            </a:r>
            <a:r>
              <a:rPr lang="tr-TR"/>
              <a:t> </a:t>
            </a:r>
            <a:r>
              <a:rPr lang="tr-TR" err="1"/>
              <a:t>drills</a:t>
            </a:r>
            <a:r>
              <a:rPr lang="tr-TR"/>
              <a:t> </a:t>
            </a:r>
            <a:r>
              <a:rPr lang="tr-TR" err="1"/>
              <a:t>nearly</a:t>
            </a:r>
            <a:r>
              <a:rPr lang="tr-TR"/>
              <a:t> 100 </a:t>
            </a:r>
            <a:r>
              <a:rPr lang="tr-TR" err="1"/>
              <a:t>development</a:t>
            </a:r>
            <a:r>
              <a:rPr lang="tr-TR"/>
              <a:t> </a:t>
            </a:r>
            <a:r>
              <a:rPr lang="tr-TR" err="1"/>
              <a:t>wells</a:t>
            </a:r>
            <a:r>
              <a:rPr lang="tr-TR"/>
              <a:t> </a:t>
            </a:r>
            <a:r>
              <a:rPr lang="tr-TR" err="1"/>
              <a:t>each</a:t>
            </a:r>
            <a:r>
              <a:rPr lang="tr-TR"/>
              <a:t> </a:t>
            </a:r>
            <a:r>
              <a:rPr lang="tr-TR" err="1"/>
              <a:t>year</a:t>
            </a:r>
            <a:r>
              <a:rPr lang="tr-TR"/>
              <a:t>  =  </a:t>
            </a:r>
            <a:r>
              <a:rPr lang="tr-TR" err="1"/>
              <a:t>Huge</a:t>
            </a:r>
            <a:r>
              <a:rPr lang="tr-TR"/>
              <a:t> </a:t>
            </a:r>
            <a:r>
              <a:rPr lang="tr-TR" err="1"/>
              <a:t>investment</a:t>
            </a:r>
            <a:endParaRPr lang="tr-TR"/>
          </a:p>
          <a:p>
            <a:pPr marL="285750" indent="-285750">
              <a:lnSpc>
                <a:spcPct val="200000"/>
              </a:lnSpc>
              <a:buFont typeface="Arial"/>
              <a:buChar char="•"/>
            </a:pPr>
            <a:r>
              <a:rPr lang="tr-TR"/>
              <a:t>Manual </a:t>
            </a:r>
            <a:r>
              <a:rPr lang="tr-TR" err="1"/>
              <a:t>well</a:t>
            </a:r>
            <a:r>
              <a:rPr lang="tr-TR"/>
              <a:t> </a:t>
            </a:r>
            <a:r>
              <a:rPr lang="tr-TR" err="1"/>
              <a:t>planning</a:t>
            </a:r>
            <a:r>
              <a:rPr lang="tr-TR"/>
              <a:t> = Not </a:t>
            </a:r>
            <a:r>
              <a:rPr lang="tr-TR" err="1"/>
              <a:t>quite</a:t>
            </a:r>
            <a:r>
              <a:rPr lang="tr-TR"/>
              <a:t> optimal </a:t>
            </a:r>
            <a:r>
              <a:rPr lang="tr-TR" err="1"/>
              <a:t>well</a:t>
            </a:r>
            <a:r>
              <a:rPr lang="tr-TR"/>
              <a:t> </a:t>
            </a:r>
            <a:r>
              <a:rPr lang="tr-TR" err="1"/>
              <a:t>trajectory</a:t>
            </a:r>
            <a:endParaRPr lang="tr-TR"/>
          </a:p>
          <a:p>
            <a:pPr marL="285750" indent="-285750">
              <a:lnSpc>
                <a:spcPct val="200000"/>
              </a:lnSpc>
              <a:buFont typeface="Arial"/>
              <a:buChar char="•"/>
            </a:pPr>
            <a:r>
              <a:rPr lang="tr-TR" err="1"/>
              <a:t>Even</a:t>
            </a:r>
            <a:r>
              <a:rPr lang="tr-TR"/>
              <a:t> </a:t>
            </a:r>
            <a:r>
              <a:rPr lang="tr-TR" err="1"/>
              <a:t>minor</a:t>
            </a:r>
            <a:r>
              <a:rPr lang="tr-TR"/>
              <a:t> </a:t>
            </a:r>
            <a:r>
              <a:rPr lang="tr-TR" err="1"/>
              <a:t>trajectory</a:t>
            </a:r>
            <a:r>
              <a:rPr lang="tr-TR"/>
              <a:t> </a:t>
            </a:r>
            <a:r>
              <a:rPr lang="tr-TR" err="1"/>
              <a:t>optimizations</a:t>
            </a:r>
            <a:r>
              <a:rPr lang="tr-TR"/>
              <a:t> can </a:t>
            </a:r>
            <a:r>
              <a:rPr lang="tr-TR" err="1"/>
              <a:t>have</a:t>
            </a:r>
            <a:r>
              <a:rPr lang="tr-TR"/>
              <a:t> a </a:t>
            </a:r>
            <a:r>
              <a:rPr lang="tr-TR" err="1"/>
              <a:t>large</a:t>
            </a:r>
            <a:r>
              <a:rPr lang="tr-TR"/>
              <a:t> </a:t>
            </a:r>
            <a:r>
              <a:rPr lang="tr-TR" err="1"/>
              <a:t>impact</a:t>
            </a:r>
            <a:r>
              <a:rPr lang="tr-TR"/>
              <a:t>. </a:t>
            </a:r>
            <a:r>
              <a:rPr lang="tr-TR" err="1"/>
              <a:t>Example</a:t>
            </a:r>
            <a:r>
              <a:rPr lang="tr-TR"/>
              <a:t>:</a:t>
            </a:r>
          </a:p>
          <a:p>
            <a:pPr>
              <a:lnSpc>
                <a:spcPct val="200000"/>
              </a:lnSpc>
            </a:pPr>
            <a:r>
              <a:rPr lang="tr-TR"/>
              <a:t>     - 50 m </a:t>
            </a:r>
            <a:r>
              <a:rPr lang="tr-TR" err="1"/>
              <a:t>shorter</a:t>
            </a:r>
            <a:r>
              <a:rPr lang="tr-TR"/>
              <a:t> </a:t>
            </a:r>
            <a:r>
              <a:rPr lang="tr-TR" err="1"/>
              <a:t>well</a:t>
            </a:r>
            <a:r>
              <a:rPr lang="tr-TR"/>
              <a:t> = 2 - 4 MNOK </a:t>
            </a:r>
            <a:r>
              <a:rPr lang="tr-TR" err="1"/>
              <a:t>saving</a:t>
            </a:r>
            <a:r>
              <a:rPr lang="tr-TR"/>
              <a:t> in </a:t>
            </a:r>
            <a:r>
              <a:rPr lang="tr-TR" err="1"/>
              <a:t>money</a:t>
            </a:r>
            <a:endParaRPr lang="tr-TR"/>
          </a:p>
          <a:p>
            <a:pPr>
              <a:lnSpc>
                <a:spcPct val="300000"/>
              </a:lnSpc>
            </a:pPr>
            <a:r>
              <a:rPr lang="tr-TR" b="1" err="1"/>
              <a:t>Why</a:t>
            </a:r>
            <a:r>
              <a:rPr lang="tr-TR" b="1"/>
              <a:t> </a:t>
            </a:r>
            <a:r>
              <a:rPr lang="tr-TR" b="1" err="1"/>
              <a:t>automation</a:t>
            </a:r>
            <a:r>
              <a:rPr lang="tr-TR" b="1"/>
              <a:t>?</a:t>
            </a:r>
          </a:p>
          <a:p>
            <a:pPr marL="285750" indent="-285750">
              <a:lnSpc>
                <a:spcPct val="150000"/>
              </a:lnSpc>
              <a:buFont typeface="Arial"/>
              <a:buChar char="•"/>
            </a:pPr>
            <a:r>
              <a:rPr lang="tr-TR"/>
              <a:t>Optimal </a:t>
            </a:r>
            <a:r>
              <a:rPr lang="tr-TR" err="1"/>
              <a:t>well</a:t>
            </a:r>
            <a:r>
              <a:rPr lang="tr-TR"/>
              <a:t> </a:t>
            </a:r>
            <a:r>
              <a:rPr lang="tr-TR" err="1"/>
              <a:t>trajectory</a:t>
            </a:r>
            <a:r>
              <a:rPr lang="tr-TR"/>
              <a:t> </a:t>
            </a:r>
          </a:p>
          <a:p>
            <a:pPr marL="285750" indent="-285750">
              <a:lnSpc>
                <a:spcPct val="150000"/>
              </a:lnSpc>
              <a:buFont typeface="Arial"/>
              <a:buChar char="•"/>
            </a:pPr>
            <a:r>
              <a:rPr lang="tr-TR" err="1"/>
              <a:t>Saving</a:t>
            </a:r>
            <a:r>
              <a:rPr lang="tr-TR"/>
              <a:t> time</a:t>
            </a:r>
          </a:p>
          <a:p>
            <a:pPr marL="285750" indent="-285750">
              <a:lnSpc>
                <a:spcPct val="150000"/>
              </a:lnSpc>
              <a:buFont typeface="Arial"/>
              <a:buChar char="•"/>
            </a:pPr>
            <a:r>
              <a:rPr lang="tr-TR" err="1"/>
              <a:t>Improved</a:t>
            </a:r>
            <a:r>
              <a:rPr lang="tr-TR"/>
              <a:t> </a:t>
            </a:r>
            <a:r>
              <a:rPr lang="tr-TR" err="1"/>
              <a:t>well</a:t>
            </a:r>
            <a:r>
              <a:rPr lang="tr-TR"/>
              <a:t> </a:t>
            </a:r>
            <a:r>
              <a:rPr lang="tr-TR" err="1"/>
              <a:t>deliveries</a:t>
            </a:r>
          </a:p>
          <a:p>
            <a:pPr marL="285750" indent="-285750">
              <a:lnSpc>
                <a:spcPct val="150000"/>
              </a:lnSpc>
              <a:buFont typeface="Arial"/>
              <a:buChar char="•"/>
            </a:pPr>
            <a:endParaRPr lang="tr-TR"/>
          </a:p>
          <a:p>
            <a:pPr marL="285750" indent="-285750">
              <a:lnSpc>
                <a:spcPct val="200000"/>
              </a:lnSpc>
              <a:buFont typeface="Arial"/>
              <a:buChar char="•"/>
            </a:pPr>
            <a:endParaRPr lang="tr-TR"/>
          </a:p>
          <a:p>
            <a:r>
              <a:rPr lang="tr-TR"/>
              <a:t>  </a:t>
            </a:r>
          </a:p>
        </p:txBody>
      </p:sp>
      <p:pic>
        <p:nvPicPr>
          <p:cNvPr id="11" name="Resim 12" descr="işaret içeren bir resim&#10;&#10;Açıklama otomatik olarak oluşturuldu">
            <a:extLst>
              <a:ext uri="{FF2B5EF4-FFF2-40B4-BE49-F238E27FC236}">
                <a16:creationId xmlns:a16="http://schemas.microsoft.com/office/drawing/2014/main" id="{28A6ACD6-6B83-4A81-8770-7A583B141127}"/>
              </a:ext>
            </a:extLst>
          </p:cNvPr>
          <p:cNvPicPr>
            <a:picLocks noChangeAspect="1"/>
          </p:cNvPicPr>
          <p:nvPr/>
        </p:nvPicPr>
        <p:blipFill>
          <a:blip r:embed="rId3"/>
          <a:stretch>
            <a:fillRect/>
          </a:stretch>
        </p:blipFill>
        <p:spPr>
          <a:xfrm>
            <a:off x="8784234" y="1400418"/>
            <a:ext cx="1019333" cy="884245"/>
          </a:xfrm>
          <a:prstGeom prst="rect">
            <a:avLst/>
          </a:prstGeom>
        </p:spPr>
      </p:pic>
      <p:pic>
        <p:nvPicPr>
          <p:cNvPr id="13" name="Resim 14">
            <a:extLst>
              <a:ext uri="{FF2B5EF4-FFF2-40B4-BE49-F238E27FC236}">
                <a16:creationId xmlns:a16="http://schemas.microsoft.com/office/drawing/2014/main" id="{1FB27F64-2B0A-45E0-B16F-BD4744A087DF}"/>
              </a:ext>
            </a:extLst>
          </p:cNvPr>
          <p:cNvPicPr>
            <a:picLocks noChangeAspect="1"/>
          </p:cNvPicPr>
          <p:nvPr/>
        </p:nvPicPr>
        <p:blipFill>
          <a:blip r:embed="rId4"/>
          <a:stretch>
            <a:fillRect/>
          </a:stretch>
        </p:blipFill>
        <p:spPr>
          <a:xfrm>
            <a:off x="6277208" y="3095623"/>
            <a:ext cx="761846" cy="816653"/>
          </a:xfrm>
          <a:prstGeom prst="rect">
            <a:avLst/>
          </a:prstGeom>
        </p:spPr>
      </p:pic>
    </p:spTree>
    <p:extLst>
      <p:ext uri="{BB962C8B-B14F-4D97-AF65-F5344CB8AC3E}">
        <p14:creationId xmlns:p14="http://schemas.microsoft.com/office/powerpoint/2010/main" val="671846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649D764-1348-425A-8D0C-DD132F25212A}"/>
              </a:ext>
            </a:extLst>
          </p:cNvPr>
          <p:cNvSpPr>
            <a:spLocks noGrp="1"/>
          </p:cNvSpPr>
          <p:nvPr>
            <p:ph type="title"/>
          </p:nvPr>
        </p:nvSpPr>
        <p:spPr/>
        <p:txBody>
          <a:bodyPr/>
          <a:lstStyle/>
          <a:p>
            <a:r>
              <a:rPr lang="nb-NO"/>
              <a:t>The case: Goal</a:t>
            </a:r>
          </a:p>
        </p:txBody>
      </p:sp>
      <p:sp>
        <p:nvSpPr>
          <p:cNvPr id="3" name="Plassholder for innhold 2">
            <a:extLst>
              <a:ext uri="{FF2B5EF4-FFF2-40B4-BE49-F238E27FC236}">
                <a16:creationId xmlns:a16="http://schemas.microsoft.com/office/drawing/2014/main" id="{6672C43C-A3A3-49D3-9B3D-8B12F361E29F}"/>
              </a:ext>
            </a:extLst>
          </p:cNvPr>
          <p:cNvSpPr>
            <a:spLocks noGrp="1"/>
          </p:cNvSpPr>
          <p:nvPr>
            <p:ph idx="1"/>
          </p:nvPr>
        </p:nvSpPr>
        <p:spPr>
          <a:xfrm>
            <a:off x="695325" y="2024063"/>
            <a:ext cx="10801350" cy="845541"/>
          </a:xfrm>
        </p:spPr>
        <p:txBody>
          <a:bodyPr vert="horz" lIns="0" tIns="0" rIns="0" bIns="0" rtlCol="0" anchor="t">
            <a:noAutofit/>
          </a:bodyPr>
          <a:lstStyle/>
          <a:p>
            <a:pPr marL="0" indent="0">
              <a:buNone/>
            </a:pPr>
            <a:r>
              <a:rPr lang="nb-NO" err="1">
                <a:ea typeface="Verdana"/>
              </a:rPr>
              <a:t>Create</a:t>
            </a:r>
            <a:r>
              <a:rPr lang="nb-NO">
                <a:ea typeface="Verdana"/>
              </a:rPr>
              <a:t> a </a:t>
            </a:r>
            <a:r>
              <a:rPr lang="nb-NO" err="1">
                <a:ea typeface="Verdana"/>
              </a:rPr>
              <a:t>piece</a:t>
            </a:r>
            <a:r>
              <a:rPr lang="nb-NO">
                <a:ea typeface="Verdana"/>
              </a:rPr>
              <a:t> </a:t>
            </a:r>
            <a:r>
              <a:rPr lang="nb-NO" err="1">
                <a:ea typeface="Verdana"/>
              </a:rPr>
              <a:t>of</a:t>
            </a:r>
            <a:r>
              <a:rPr lang="nb-NO">
                <a:ea typeface="Verdana"/>
              </a:rPr>
              <a:t> software </a:t>
            </a:r>
            <a:r>
              <a:rPr lang="nb-NO" err="1">
                <a:ea typeface="Verdana"/>
              </a:rPr>
              <a:t>that</a:t>
            </a:r>
            <a:r>
              <a:rPr lang="nb-NO">
                <a:ea typeface="Verdana"/>
              </a:rPr>
              <a:t>, given a </a:t>
            </a:r>
            <a:r>
              <a:rPr lang="nb-NO" err="1">
                <a:ea typeface="Verdana"/>
              </a:rPr>
              <a:t>set</a:t>
            </a:r>
            <a:r>
              <a:rPr lang="nb-NO">
                <a:ea typeface="Verdana"/>
              </a:rPr>
              <a:t> </a:t>
            </a:r>
            <a:r>
              <a:rPr lang="nb-NO" err="1">
                <a:ea typeface="Verdana"/>
              </a:rPr>
              <a:t>of</a:t>
            </a:r>
            <a:r>
              <a:rPr lang="nb-NO">
                <a:ea typeface="Verdana"/>
              </a:rPr>
              <a:t> target balls </a:t>
            </a:r>
            <a:r>
              <a:rPr lang="nb-NO" err="1">
                <a:ea typeface="Verdana"/>
              </a:rPr>
              <a:t>you</a:t>
            </a:r>
            <a:r>
              <a:rPr lang="nb-NO">
                <a:ea typeface="Verdana"/>
              </a:rPr>
              <a:t> </a:t>
            </a:r>
            <a:r>
              <a:rPr lang="nb-NO" err="1">
                <a:ea typeface="Verdana"/>
              </a:rPr>
              <a:t>want</a:t>
            </a:r>
            <a:r>
              <a:rPr lang="nb-NO">
                <a:ea typeface="Verdana"/>
              </a:rPr>
              <a:t> to </a:t>
            </a:r>
            <a:r>
              <a:rPr lang="nb-NO" err="1">
                <a:ea typeface="Verdana"/>
              </a:rPr>
              <a:t>reach</a:t>
            </a:r>
            <a:r>
              <a:rPr lang="nb-NO">
                <a:ea typeface="Verdana"/>
              </a:rPr>
              <a:t>, </a:t>
            </a:r>
            <a:r>
              <a:rPr lang="nb-NO" err="1">
                <a:ea typeface="Verdana"/>
              </a:rPr>
              <a:t>find</a:t>
            </a:r>
            <a:r>
              <a:rPr lang="nb-NO">
                <a:ea typeface="Verdana"/>
              </a:rPr>
              <a:t> </a:t>
            </a:r>
            <a:r>
              <a:rPr lang="nb-NO" err="1">
                <a:ea typeface="Verdana"/>
              </a:rPr>
              <a:t>the</a:t>
            </a:r>
            <a:r>
              <a:rPr lang="nb-NO">
                <a:ea typeface="Verdana"/>
              </a:rPr>
              <a:t> best </a:t>
            </a:r>
            <a:r>
              <a:rPr lang="nb-NO" err="1">
                <a:ea typeface="Verdana"/>
              </a:rPr>
              <a:t>possible</a:t>
            </a:r>
            <a:r>
              <a:rPr lang="nb-NO">
                <a:ea typeface="Verdana"/>
              </a:rPr>
              <a:t> </a:t>
            </a:r>
            <a:r>
              <a:rPr lang="nb-NO" err="1">
                <a:ea typeface="Verdana"/>
              </a:rPr>
              <a:t>path</a:t>
            </a:r>
            <a:r>
              <a:rPr lang="nb-NO">
                <a:ea typeface="Verdana"/>
              </a:rPr>
              <a:t> to </a:t>
            </a:r>
            <a:r>
              <a:rPr lang="nb-NO" err="1">
                <a:ea typeface="Verdana"/>
              </a:rPr>
              <a:t>the</a:t>
            </a:r>
            <a:r>
              <a:rPr lang="nb-NO">
                <a:ea typeface="Verdana"/>
              </a:rPr>
              <a:t> targets in a </a:t>
            </a:r>
            <a:r>
              <a:rPr lang="nb-NO" err="1">
                <a:ea typeface="Verdana"/>
              </a:rPr>
              <a:t>subsurface</a:t>
            </a:r>
            <a:r>
              <a:rPr lang="nb-NO">
                <a:ea typeface="Verdana"/>
              </a:rPr>
              <a:t> </a:t>
            </a:r>
            <a:r>
              <a:rPr lang="nb-NO" err="1">
                <a:ea typeface="Verdana"/>
              </a:rPr>
              <a:t>environment</a:t>
            </a:r>
            <a:endParaRPr lang="nb-NO" err="1"/>
          </a:p>
          <a:p>
            <a:pPr marL="0" indent="0">
              <a:buNone/>
            </a:pPr>
            <a:endParaRPr lang="nb-NO"/>
          </a:p>
        </p:txBody>
      </p:sp>
      <p:sp>
        <p:nvSpPr>
          <p:cNvPr id="4" name="Plassholder for lysbildenummer 3">
            <a:extLst>
              <a:ext uri="{FF2B5EF4-FFF2-40B4-BE49-F238E27FC236}">
                <a16:creationId xmlns:a16="http://schemas.microsoft.com/office/drawing/2014/main" id="{C73ED5BD-91E2-4EBC-9C8C-560ABC2BA786}"/>
              </a:ext>
            </a:extLst>
          </p:cNvPr>
          <p:cNvSpPr>
            <a:spLocks noGrp="1"/>
          </p:cNvSpPr>
          <p:nvPr>
            <p:ph type="sldNum" sz="quarter" idx="12"/>
          </p:nvPr>
        </p:nvSpPr>
        <p:spPr/>
        <p:txBody>
          <a:bodyPr/>
          <a:lstStyle/>
          <a:p>
            <a:fld id="{5D1E5300-FC0F-4317-A193-EF6CE9E6F7B5}" type="slidenum">
              <a:rPr lang="en-GB" smtClean="0"/>
              <a:pPr/>
              <a:t>9</a:t>
            </a:fld>
            <a:r>
              <a:rPr lang="en-GB"/>
              <a:t>  |  </a:t>
            </a:r>
            <a:endParaRPr lang="en-GB" noProof="0"/>
          </a:p>
        </p:txBody>
      </p:sp>
      <p:sp>
        <p:nvSpPr>
          <p:cNvPr id="8" name="Plassholder for innhold 2">
            <a:extLst>
              <a:ext uri="{FF2B5EF4-FFF2-40B4-BE49-F238E27FC236}">
                <a16:creationId xmlns:a16="http://schemas.microsoft.com/office/drawing/2014/main" id="{3DEAF66C-B31B-46C8-B54E-CA40CAF4497F}"/>
              </a:ext>
            </a:extLst>
          </p:cNvPr>
          <p:cNvSpPr txBox="1">
            <a:spLocks/>
          </p:cNvSpPr>
          <p:nvPr/>
        </p:nvSpPr>
        <p:spPr>
          <a:xfrm>
            <a:off x="697634" y="3169372"/>
            <a:ext cx="10801350" cy="845541"/>
          </a:xfrm>
          <a:prstGeom prst="rect">
            <a:avLst/>
          </a:prstGeom>
        </p:spPr>
        <p:txBody>
          <a:bodyPr vert="horz" lIns="0" tIns="0" rIns="0" bIns="0" rtlCol="0" anchor="t">
            <a:noAutofit/>
          </a:bodyPr>
          <a:lst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a:ea typeface="Verdana"/>
              </a:rPr>
              <a:t>As "simple" as </a:t>
            </a:r>
            <a:r>
              <a:rPr lang="nb-NO" err="1">
                <a:ea typeface="Verdana"/>
              </a:rPr>
              <a:t>that</a:t>
            </a:r>
            <a:r>
              <a:rPr lang="nb-NO">
                <a:ea typeface="Verdana"/>
              </a:rPr>
              <a:t>!</a:t>
            </a:r>
            <a:endParaRPr lang="nb-NO"/>
          </a:p>
        </p:txBody>
      </p:sp>
      <p:pic>
        <p:nvPicPr>
          <p:cNvPr id="5" name="Bilde 5" descr="Et bilde som inneholder mat, skilt&#10;&#10;Automatisk generert beskrivelse">
            <a:extLst>
              <a:ext uri="{FF2B5EF4-FFF2-40B4-BE49-F238E27FC236}">
                <a16:creationId xmlns:a16="http://schemas.microsoft.com/office/drawing/2014/main" id="{B72AB313-5487-407D-B60B-09012A663B8E}"/>
              </a:ext>
            </a:extLst>
          </p:cNvPr>
          <p:cNvPicPr>
            <a:picLocks noChangeAspect="1"/>
          </p:cNvPicPr>
          <p:nvPr/>
        </p:nvPicPr>
        <p:blipFill>
          <a:blip r:embed="rId3"/>
          <a:stretch>
            <a:fillRect/>
          </a:stretch>
        </p:blipFill>
        <p:spPr>
          <a:xfrm>
            <a:off x="7691641" y="3947678"/>
            <a:ext cx="4165822" cy="2347277"/>
          </a:xfrm>
          <a:prstGeom prst="rect">
            <a:avLst/>
          </a:prstGeom>
        </p:spPr>
      </p:pic>
    </p:spTree>
    <p:extLst>
      <p:ext uri="{BB962C8B-B14F-4D97-AF65-F5344CB8AC3E}">
        <p14:creationId xmlns:p14="http://schemas.microsoft.com/office/powerpoint/2010/main" val="372858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theme/theme1.xml><?xml version="1.0" encoding="utf-8"?>
<a:theme xmlns:a="http://schemas.openxmlformats.org/drawingml/2006/main" name="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Internal presentations and PDF Export.potx" id="{1AE95541-1898-4D9C-99A2-4E58D8E6BE67}" vid="{2360C6F5-8008-4751-80D4-64FB974A1F37}"/>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Internal presentations and PDF Export.potx" id="{1AE95541-1898-4D9C-99A2-4E58D8E6BE67}" vid="{1380613B-DC04-462F-8937-561EE79565FB}"/>
    </a:ext>
  </a:extLst>
</a:theme>
</file>

<file path=ppt/theme/theme3.xml><?xml version="1.0" encoding="utf-8"?>
<a:theme xmlns:a="http://schemas.openxmlformats.org/drawingml/2006/main" name="2_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Internal presentations and PDF Export.potx" id="{1AE95541-1898-4D9C-99A2-4E58D8E6BE67}" vid="{2360C6F5-8008-4751-80D4-64FB974A1F3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Equinor Document" ma:contentTypeID="0x01010021A623C39873404E8BA89587BD4428B40100473ACDCB7A6B1744AE44B6C1CEEE5B59" ma:contentTypeVersion="11" ma:contentTypeDescription="Create a new document." ma:contentTypeScope="" ma:versionID="48714c87ebb4defd5797eb496ca76dec">
  <xsd:schema xmlns:xsd="http://www.w3.org/2001/XMLSchema" xmlns:xs="http://www.w3.org/2001/XMLSchema" xmlns:p="http://schemas.microsoft.com/office/2006/metadata/properties" xmlns:ns2="be98eac6-a4d4-4ab2-a92a-6975a347511b" xmlns:ns3="5b4e24bb-367d-45dc-b637-097f3fb44482" xmlns:ns4="38070587-780f-4c6a-a521-9146ed293c0a" targetNamespace="http://schemas.microsoft.com/office/2006/metadata/properties" ma:root="true" ma:fieldsID="bdb71b037383cd38b3c5b2d134c8e2d6" ns2:_="" ns3:_="" ns4:_="">
    <xsd:import namespace="be98eac6-a4d4-4ab2-a92a-6975a347511b"/>
    <xsd:import namespace="5b4e24bb-367d-45dc-b637-097f3fb44482"/>
    <xsd:import namespace="38070587-780f-4c6a-a521-9146ed293c0a"/>
    <xsd:element name="properties">
      <xsd:complexType>
        <xsd:sequence>
          <xsd:element name="documentManagement">
            <xsd:complexType>
              <xsd:all>
                <xsd:element ref="ns2:hfb23c77fa4f4618a5f446ac03ac12ab" minOccurs="0"/>
                <xsd:element ref="ns3:TaxCatchAll" minOccurs="0"/>
                <xsd:element ref="ns3:TaxCatchAllLabel" minOccurs="0"/>
                <xsd:element ref="ns2:g971e9ce8060489b80a056801d36d93d" minOccurs="0"/>
                <xsd:element ref="ns2:c71f94430ee24530b6af52dc58e8598c" minOccurs="0"/>
                <xsd:element ref="ns2:d632f762b19c46329b06e4a329cb5038" minOccurs="0"/>
                <xsd:element ref="ns2:b519d5ff8fc64ffea9cb9a4c0b377271" minOccurs="0"/>
                <xsd:element ref="ns2:gd56e2644879487f8da67586944cf0f5" minOccurs="0"/>
                <xsd:element ref="ns2:mbf6ec96a4d94feeaf76fee4d5d0c80e" minOccurs="0"/>
                <xsd:element ref="ns2:m9e92212f5fa42fa9b52bc2f3224e0af" minOccurs="0"/>
                <xsd:element ref="ns2:o6fe11a35735487dac377a215490fa4b" minOccurs="0"/>
                <xsd:element ref="ns2:j463fd55c1e24278acd7d668b68aa43a"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98eac6-a4d4-4ab2-a92a-6975a347511b" elementFormDefault="qualified">
    <xsd:import namespace="http://schemas.microsoft.com/office/2006/documentManagement/types"/>
    <xsd:import namespace="http://schemas.microsoft.com/office/infopath/2007/PartnerControls"/>
    <xsd:element name="hfb23c77fa4f4618a5f446ac03ac12ab" ma:index="8" ma:taxonomy="true" ma:internalName="hfb23c77fa4f4618a5f446ac03ac12ab" ma:taxonomyFieldName="EIMProcessArea" ma:displayName="Process Area" ma:default="7;#People and leadership (PL)|eed22cf1-c87a-4960-ba16-2937b247e3f4" ma:fieldId="{1fb23c77-fa4f-4618-a5f4-46ac03ac12ab}" ma:sspId="02f74cf1-ae9f-400d-bc52-3bcd3a9e177f" ma:termSetId="041c847a-4248-484c-8e89-6aba1a2f3a53" ma:anchorId="00000000-0000-0000-0000-000000000000" ma:open="false" ma:isKeyword="false">
      <xsd:complexType>
        <xsd:sequence>
          <xsd:element ref="pc:Terms" minOccurs="0" maxOccurs="1"/>
        </xsd:sequence>
      </xsd:complexType>
    </xsd:element>
    <xsd:element name="g971e9ce8060489b80a056801d36d93d" ma:index="12" ma:taxonomy="true" ma:internalName="g971e9ce8060489b80a056801d36d93d" ma:taxonomyFieldName="EIMProcess" ma:displayName="Process" ma:default="8;#Recruitment and Deployment|23fb45d8-0d8d-4766-93b6-cceddc5ece9f" ma:fieldId="{0971e9ce-8060-489b-80a0-56801d36d93d}" ma:sspId="02f74cf1-ae9f-400d-bc52-3bcd3a9e177f" ma:termSetId="3b80e1d2-5900-412d-b185-fa8652847d19" ma:anchorId="00000000-0000-0000-0000-000000000000" ma:open="false" ma:isKeyword="false">
      <xsd:complexType>
        <xsd:sequence>
          <xsd:element ref="pc:Terms" minOccurs="0" maxOccurs="1"/>
        </xsd:sequence>
      </xsd:complexType>
    </xsd:element>
    <xsd:element name="c71f94430ee24530b6af52dc58e8598c" ma:index="14" ma:taxonomy="true" ma:internalName="c71f94430ee24530b6af52dc58e8598c" ma:taxonomyFieldName="EIMInformationAsset" ma:displayName="Information Asset" ma:default="" ma:fieldId="{c71f9443-0ee2-4530-b6af-52dc58e8598c}" ma:sspId="02f74cf1-ae9f-400d-bc52-3bcd3a9e177f" ma:termSetId="b76f03a6-1db7-44cf-ab25-1870b16029af" ma:anchorId="00000000-0000-0000-0000-000000000000" ma:open="false" ma:isKeyword="false">
      <xsd:complexType>
        <xsd:sequence>
          <xsd:element ref="pc:Terms" minOccurs="0" maxOccurs="1"/>
        </xsd:sequence>
      </xsd:complexType>
    </xsd:element>
    <xsd:element name="d632f762b19c46329b06e4a329cb5038" ma:index="16" ma:taxonomy="true" ma:internalName="d632f762b19c46329b06e4a329cb5038" ma:taxonomyFieldName="EIMBusinessArea" ma:displayName="Business Area" ma:default="5;#CHIEF FINANCIAL OFFICER (CFO)|b0c920c2-8528-461f-80ed-6abeb5807870" ma:fieldId="{d632f762-b19c-4632-9b06-e4a329cb5038}" ma:sspId="02f74cf1-ae9f-400d-bc52-3bcd3a9e177f" ma:termSetId="a8ca9a86-9113-48ea-8063-579000373f6c" ma:anchorId="00000000-0000-0000-0000-000000000000" ma:open="false" ma:isKeyword="false">
      <xsd:complexType>
        <xsd:sequence>
          <xsd:element ref="pc:Terms" minOccurs="0" maxOccurs="1"/>
        </xsd:sequence>
      </xsd:complexType>
    </xsd:element>
    <xsd:element name="b519d5ff8fc64ffea9cb9a4c0b377271" ma:index="18" ma:taxonomy="true" ma:internalName="b519d5ff8fc64ffea9cb9a4c0b377271" ma:taxonomyFieldName="EIMSecurityClassification" ma:displayName="Security Classification" ma:default="4;#Internal|3361fef0-33ac-457d-8a1d-df19735ffcb1" ma:fieldId="{b519d5ff-8fc6-4ffe-a9cb-9a4c0b377271}" ma:sspId="02f74cf1-ae9f-400d-bc52-3bcd3a9e177f" ma:termSetId="6586e8a5-4521-47b6-a267-a502c9a77ea2" ma:anchorId="00000000-0000-0000-0000-000000000000" ma:open="false" ma:isKeyword="false">
      <xsd:complexType>
        <xsd:sequence>
          <xsd:element ref="pc:Terms" minOccurs="0" maxOccurs="1"/>
        </xsd:sequence>
      </xsd:complexType>
    </xsd:element>
    <xsd:element name="gd56e2644879487f8da67586944cf0f5" ma:index="20" ma:taxonomy="true" ma:internalName="gd56e2644879487f8da67586944cf0f5" ma:taxonomyFieldName="EIMStatus" ma:displayName="Status" ma:default="2;#Draft|af4d3abd-d88d-48b7-8fea-db9baac9496f" ma:fieldId="{0d56e264-4879-487f-8da6-7586944cf0f5}" ma:sspId="02f74cf1-ae9f-400d-bc52-3bcd3a9e177f" ma:termSetId="ee819452-dde8-4ad2-a8b9-030bdfafa61b" ma:anchorId="00000000-0000-0000-0000-000000000000" ma:open="false" ma:isKeyword="false">
      <xsd:complexType>
        <xsd:sequence>
          <xsd:element ref="pc:Terms" minOccurs="0" maxOccurs="1"/>
        </xsd:sequence>
      </xsd:complexType>
    </xsd:element>
    <xsd:element name="mbf6ec96a4d94feeaf76fee4d5d0c80e" ma:index="22" ma:taxonomy="true" ma:internalName="mbf6ec96a4d94feeaf76fee4d5d0c80e" ma:taxonomyFieldName="EIMCountry" ma:displayName="Country" ma:default="6;#Norway|cd21f0fc-a0f3-48c6-8f36-ae1c60534e37" ma:fieldId="{6bf6ec96-a4d9-4fee-af76-fee4d5d0c80e}" ma:sspId="02f74cf1-ae9f-400d-bc52-3bcd3a9e177f" ma:termSetId="0250f7c1-058f-435e-97fc-c7f58584592f" ma:anchorId="00000000-0000-0000-0000-000000000000" ma:open="false" ma:isKeyword="false">
      <xsd:complexType>
        <xsd:sequence>
          <xsd:element ref="pc:Terms" minOccurs="0" maxOccurs="1"/>
        </xsd:sequence>
      </xsd:complexType>
    </xsd:element>
    <xsd:element name="m9e92212f5fa42fa9b52bc2f3224e0af" ma:index="24" ma:taxonomy="true" ma:internalName="m9e92212f5fa42fa9b52bc2f3224e0af" ma:taxonomyFieldName="EIMLegalEntity" ma:displayName="Legal Entity" ma:default="1;#Equinor ASA|98c35a5d-62b8-4578-be3d-53b9f4deec1f" ma:fieldId="{69e92212-f5fa-42fa-9b52-bc2f3224e0af}" ma:sspId="02f74cf1-ae9f-400d-bc52-3bcd3a9e177f" ma:termSetId="547ebc0c-73a3-4a88-b498-ea2a950fe21d" ma:anchorId="00000000-0000-0000-0000-000000000000" ma:open="false" ma:isKeyword="false">
      <xsd:complexType>
        <xsd:sequence>
          <xsd:element ref="pc:Terms" minOccurs="0" maxOccurs="1"/>
        </xsd:sequence>
      </xsd:complexType>
    </xsd:element>
    <xsd:element name="o6fe11a35735487dac377a215490fa4b" ma:index="26" nillable="true" ma:taxonomy="true" ma:internalName="o6fe11a35735487dac377a215490fa4b" ma:taxonomyFieldName="EIMSource" ma:displayName="Source" ma:default="3;#Office 365|23cc2eaf-b88f-49bf-9aee-2309aadb8846" ma:fieldId="{86fe11a3-5735-487d-ac37-7a215490fa4b}" ma:sspId="02f74cf1-ae9f-400d-bc52-3bcd3a9e177f" ma:termSetId="68f706c4-2129-47d0-b770-1bab961b61be" ma:anchorId="00000000-0000-0000-0000-000000000000" ma:open="false" ma:isKeyword="false">
      <xsd:complexType>
        <xsd:sequence>
          <xsd:element ref="pc:Terms" minOccurs="0" maxOccurs="1"/>
        </xsd:sequence>
      </xsd:complexType>
    </xsd:element>
    <xsd:element name="j463fd55c1e24278acd7d668b68aa43a" ma:index="28" nillable="true" ma:taxonomy="true" ma:internalName="j463fd55c1e24278acd7d668b68aa43a" ma:taxonomyFieldName="EIMOrganisationUnit" ma:displayName="Organisation Unit" ma:default="9;#CFO GBS PL ATTRACTION RECRUITM ＆ INDUCT (GBS PL ARI)|56cad303-c0a9-4e94-9944-76c3277200d9" ma:fieldId="{3463fd55-c1e2-4278-acd7-d668b68aa43a}" ma:sspId="02f74cf1-ae9f-400d-bc52-3bcd3a9e177f" ma:termSetId="f36a540b-7bb7-4142-ae76-bc96ba0f7f01"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b4e24bb-367d-45dc-b637-097f3fb44482"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0c83ec7-546a-429b-8c94-52217858cfac}" ma:internalName="TaxCatchAll" ma:showField="CatchAllData" ma:web="be98eac6-a4d4-4ab2-a92a-6975a347511b">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0c83ec7-546a-429b-8c94-52217858cfac}" ma:internalName="TaxCatchAllLabel" ma:readOnly="true" ma:showField="CatchAllDataLabel" ma:web="be98eac6-a4d4-4ab2-a92a-6975a347511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8070587-780f-4c6a-a521-9146ed293c0a" elementFormDefault="qualified">
    <xsd:import namespace="http://schemas.microsoft.com/office/2006/documentManagement/types"/>
    <xsd:import namespace="http://schemas.microsoft.com/office/infopath/2007/PartnerControls"/>
    <xsd:element name="MediaServiceMetadata" ma:index="30" nillable="true" ma:displayName="MediaServiceMetadata" ma:hidden="true" ma:internalName="MediaServiceMetadata" ma:readOnly="true">
      <xsd:simpleType>
        <xsd:restriction base="dms:Note"/>
      </xsd:simpleType>
    </xsd:element>
    <xsd:element name="MediaServiceFastMetadata" ma:index="31" nillable="true" ma:displayName="MediaServiceFastMetadata" ma:hidden="true" ma:internalName="MediaServiceFastMetadata" ma:readOnly="true">
      <xsd:simpleType>
        <xsd:restriction base="dms:Note"/>
      </xsd:simpleType>
    </xsd:element>
    <xsd:element name="MediaServiceDateTaken" ma:index="32" nillable="true" ma:displayName="MediaServiceDateTaken" ma:hidden="true" ma:internalName="MediaServiceDateTaken" ma:readOnly="true">
      <xsd:simpleType>
        <xsd:restriction base="dms:Text"/>
      </xsd:simpleType>
    </xsd:element>
    <xsd:element name="MediaServiceAutoTags" ma:index="33" nillable="true" ma:displayName="Tags" ma:internalName="MediaServiceAutoTags" ma:readOnly="true">
      <xsd:simpleType>
        <xsd:restriction base="dms:Text"/>
      </xsd:simpleType>
    </xsd:element>
    <xsd:element name="MediaServiceGenerationTime" ma:index="34" nillable="true" ma:displayName="MediaServiceGenerationTime" ma:hidden="true" ma:internalName="MediaServiceGenerationTime" ma:readOnly="true">
      <xsd:simpleType>
        <xsd:restriction base="dms:Text"/>
      </xsd:simpleType>
    </xsd:element>
    <xsd:element name="MediaServiceEventHashCode" ma:index="35" nillable="true" ma:displayName="MediaServiceEventHashCode" ma:hidden="true" ma:internalName="MediaServiceEventHashCode" ma:readOnly="true">
      <xsd:simpleType>
        <xsd:restriction base="dms:Text"/>
      </xsd:simpleType>
    </xsd:element>
    <xsd:element name="MediaServiceOCR" ma:index="3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632f762b19c46329b06e4a329cb5038 xmlns="be98eac6-a4d4-4ab2-a92a-6975a347511b">
      <Terms xmlns="http://schemas.microsoft.com/office/infopath/2007/PartnerControls">
        <TermInfo xmlns="http://schemas.microsoft.com/office/infopath/2007/PartnerControls">
          <TermName xmlns="http://schemas.microsoft.com/office/infopath/2007/PartnerControls">CHIEF FINANCIAL OFFICER (CFO)</TermName>
          <TermId xmlns="http://schemas.microsoft.com/office/infopath/2007/PartnerControls">b0c920c2-8528-461f-80ed-6abeb5807870</TermId>
        </TermInfo>
      </Terms>
    </d632f762b19c46329b06e4a329cb5038>
    <TaxCatchAll xmlns="5b4e24bb-367d-45dc-b637-097f3fb44482">
      <Value>13</Value>
      <Value>9</Value>
      <Value>8</Value>
      <Value>7</Value>
      <Value>6</Value>
      <Value>5</Value>
      <Value>4</Value>
      <Value>3</Value>
      <Value>2</Value>
      <Value>1</Value>
    </TaxCatchAll>
    <b519d5ff8fc64ffea9cb9a4c0b377271 xmlns="be98eac6-a4d4-4ab2-a92a-6975a347511b">
      <Terms xmlns="http://schemas.microsoft.com/office/infopath/2007/PartnerControls">
        <TermInfo xmlns="http://schemas.microsoft.com/office/infopath/2007/PartnerControls">
          <TermName xmlns="http://schemas.microsoft.com/office/infopath/2007/PartnerControls">Internal</TermName>
          <TermId xmlns="http://schemas.microsoft.com/office/infopath/2007/PartnerControls">3361fef0-33ac-457d-8a1d-df19735ffcb1</TermId>
        </TermInfo>
      </Terms>
    </b519d5ff8fc64ffea9cb9a4c0b377271>
    <m9e92212f5fa42fa9b52bc2f3224e0af xmlns="be98eac6-a4d4-4ab2-a92a-6975a347511b">
      <Terms xmlns="http://schemas.microsoft.com/office/infopath/2007/PartnerControls">
        <TermInfo xmlns="http://schemas.microsoft.com/office/infopath/2007/PartnerControls">
          <TermName xmlns="http://schemas.microsoft.com/office/infopath/2007/PartnerControls">Equinor ASA</TermName>
          <TermId xmlns="http://schemas.microsoft.com/office/infopath/2007/PartnerControls">98c35a5d-62b8-4578-be3d-53b9f4deec1f</TermId>
        </TermInfo>
      </Terms>
    </m9e92212f5fa42fa9b52bc2f3224e0af>
    <o6fe11a35735487dac377a215490fa4b xmlns="be98eac6-a4d4-4ab2-a92a-6975a347511b">
      <Terms xmlns="http://schemas.microsoft.com/office/infopath/2007/PartnerControls">
        <TermInfo xmlns="http://schemas.microsoft.com/office/infopath/2007/PartnerControls">
          <TermName xmlns="http://schemas.microsoft.com/office/infopath/2007/PartnerControls">Office 365</TermName>
          <TermId xmlns="http://schemas.microsoft.com/office/infopath/2007/PartnerControls">23cc2eaf-b88f-49bf-9aee-2309aadb8846</TermId>
        </TermInfo>
      </Terms>
    </o6fe11a35735487dac377a215490fa4b>
    <g971e9ce8060489b80a056801d36d93d xmlns="be98eac6-a4d4-4ab2-a92a-6975a347511b">
      <Terms xmlns="http://schemas.microsoft.com/office/infopath/2007/PartnerControls">
        <TermInfo xmlns="http://schemas.microsoft.com/office/infopath/2007/PartnerControls">
          <TermName xmlns="http://schemas.microsoft.com/office/infopath/2007/PartnerControls">Recruitment and Deployment</TermName>
          <TermId xmlns="http://schemas.microsoft.com/office/infopath/2007/PartnerControls">23fb45d8-0d8d-4766-93b6-cceddc5ece9f</TermId>
        </TermInfo>
      </Terms>
    </g971e9ce8060489b80a056801d36d93d>
    <j463fd55c1e24278acd7d668b68aa43a xmlns="be98eac6-a4d4-4ab2-a92a-6975a347511b">
      <Terms xmlns="http://schemas.microsoft.com/office/infopath/2007/PartnerControls">
        <TermInfo xmlns="http://schemas.microsoft.com/office/infopath/2007/PartnerControls">
          <TermName xmlns="http://schemas.microsoft.com/office/infopath/2007/PartnerControls">CFO GBS PL ATTRACTION RECRUITM ＆ INDUCT (GBS PL ARI)</TermName>
          <TermId xmlns="http://schemas.microsoft.com/office/infopath/2007/PartnerControls">56cad303-c0a9-4e94-9944-76c3277200d9</TermId>
        </TermInfo>
      </Terms>
    </j463fd55c1e24278acd7d668b68aa43a>
    <hfb23c77fa4f4618a5f446ac03ac12ab xmlns="be98eac6-a4d4-4ab2-a92a-6975a347511b">
      <Terms xmlns="http://schemas.microsoft.com/office/infopath/2007/PartnerControls">
        <TermInfo xmlns="http://schemas.microsoft.com/office/infopath/2007/PartnerControls">
          <TermName xmlns="http://schemas.microsoft.com/office/infopath/2007/PartnerControls">People and leadership (PL)</TermName>
          <TermId xmlns="http://schemas.microsoft.com/office/infopath/2007/PartnerControls">eed22cf1-c87a-4960-ba16-2937b247e3f4</TermId>
        </TermInfo>
      </Terms>
    </hfb23c77fa4f4618a5f446ac03ac12ab>
    <mbf6ec96a4d94feeaf76fee4d5d0c80e xmlns="be98eac6-a4d4-4ab2-a92a-6975a347511b">
      <Terms xmlns="http://schemas.microsoft.com/office/infopath/2007/PartnerControls">
        <TermInfo xmlns="http://schemas.microsoft.com/office/infopath/2007/PartnerControls">
          <TermName xmlns="http://schemas.microsoft.com/office/infopath/2007/PartnerControls">Norway</TermName>
          <TermId xmlns="http://schemas.microsoft.com/office/infopath/2007/PartnerControls">cd21f0fc-a0f3-48c6-8f36-ae1c60534e37</TermId>
        </TermInfo>
      </Terms>
    </mbf6ec96a4d94feeaf76fee4d5d0c80e>
    <c71f94430ee24530b6af52dc58e8598c xmlns="be98eac6-a4d4-4ab2-a92a-6975a347511b">
      <Terms xmlns="http://schemas.microsoft.com/office/infopath/2007/PartnerControls">
        <TermInfo xmlns="http://schemas.microsoft.com/office/infopath/2007/PartnerControls">
          <TermName xmlns="http://schemas.microsoft.com/office/infopath/2007/PartnerControls">Non record</TermName>
          <TermId xmlns="http://schemas.microsoft.com/office/infopath/2007/PartnerControls">90cacf05-b8a6-4550-939b-1ce95d12ffe4</TermId>
        </TermInfo>
      </Terms>
    </c71f94430ee24530b6af52dc58e8598c>
    <gd56e2644879487f8da67586944cf0f5 xmlns="be98eac6-a4d4-4ab2-a92a-6975a347511b">
      <Terms xmlns="http://schemas.microsoft.com/office/infopath/2007/PartnerControls">
        <TermInfo xmlns="http://schemas.microsoft.com/office/infopath/2007/PartnerControls">
          <TermName xmlns="http://schemas.microsoft.com/office/infopath/2007/PartnerControls">Draft</TermName>
          <TermId xmlns="http://schemas.microsoft.com/office/infopath/2007/PartnerControls">af4d3abd-d88d-48b7-8fea-db9baac9496f</TermId>
        </TermInfo>
      </Terms>
    </gd56e2644879487f8da67586944cf0f5>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02f74cf1-ae9f-400d-bc52-3bcd3a9e177f" ContentTypeId="0x0101" PreviousValue="false"/>
</file>

<file path=customXml/itemProps1.xml><?xml version="1.0" encoding="utf-8"?>
<ds:datastoreItem xmlns:ds="http://schemas.openxmlformats.org/officeDocument/2006/customXml" ds:itemID="{45054C99-4427-4232-8559-CCEBCC36387D}">
  <ds:schemaRefs>
    <ds:schemaRef ds:uri="38070587-780f-4c6a-a521-9146ed293c0a"/>
    <ds:schemaRef ds:uri="5b4e24bb-367d-45dc-b637-097f3fb44482"/>
    <ds:schemaRef ds:uri="be98eac6-a4d4-4ab2-a92a-6975a34751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A98481B-FEB4-42A7-BD88-51DC5A753142}">
  <ds:schemaRefs>
    <ds:schemaRef ds:uri="38070587-780f-4c6a-a521-9146ed293c0a"/>
    <ds:schemaRef ds:uri="5b4e24bb-367d-45dc-b637-097f3fb44482"/>
    <ds:schemaRef ds:uri="be98eac6-a4d4-4ab2-a92a-6975a347511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0EEB889-2C32-4638-BFEC-605B001EDF89}">
  <ds:schemaRefs>
    <ds:schemaRef ds:uri="http://schemas.microsoft.com/sharepoint/v3/contenttype/forms"/>
  </ds:schemaRefs>
</ds:datastoreItem>
</file>

<file path=customXml/itemProps4.xml><?xml version="1.0" encoding="utf-8"?>
<ds:datastoreItem xmlns:ds="http://schemas.openxmlformats.org/officeDocument/2006/customXml" ds:itemID="{DC48D48F-1171-45B2-A769-D271AAEF81D8}">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For Internal presentations and PDF Export</Template>
  <Application>Microsoft Office PowerPoint</Application>
  <PresentationFormat>Widescreen</PresentationFormat>
  <Slides>42</Slides>
  <Notes>20</Notes>
  <HiddenSlides>0</HiddenSlides>
  <ScaleCrop>false</ScaleCrop>
  <HeadingPairs>
    <vt:vector size="4" baseType="variant">
      <vt:variant>
        <vt:lpstr>Theme</vt:lpstr>
      </vt:variant>
      <vt:variant>
        <vt:i4>3</vt:i4>
      </vt:variant>
      <vt:variant>
        <vt:lpstr>Slide Titles</vt:lpstr>
      </vt:variant>
      <vt:variant>
        <vt:i4>42</vt:i4>
      </vt:variant>
    </vt:vector>
  </HeadingPairs>
  <TitlesOfParts>
    <vt:vector size="45" baseType="lpstr">
      <vt:lpstr>Office-tema</vt:lpstr>
      <vt:lpstr>Custom Design</vt:lpstr>
      <vt:lpstr>2_Office-tema</vt:lpstr>
      <vt:lpstr>Test reinforcement learning for well trajectory automation</vt:lpstr>
      <vt:lpstr>Who are we?</vt:lpstr>
      <vt:lpstr>Outline of the presentation</vt:lpstr>
      <vt:lpstr>Our expectations to the virtual internship</vt:lpstr>
      <vt:lpstr>Our experience working virtually from home</vt:lpstr>
      <vt:lpstr>Our experience working virtually from home</vt:lpstr>
      <vt:lpstr>PowerPoint Presentation</vt:lpstr>
      <vt:lpstr>The case: Motivation</vt:lpstr>
      <vt:lpstr>The case: Goal</vt:lpstr>
      <vt:lpstr>What is Reinforcement Learning? </vt:lpstr>
      <vt:lpstr>The reinforcement learning goal:</vt:lpstr>
      <vt:lpstr>How does this "Agent" learn?</vt:lpstr>
      <vt:lpstr>How does this "Agent" learn?</vt:lpstr>
      <vt:lpstr>How does this "Agent" learn? </vt:lpstr>
      <vt:lpstr>How does this "Agent" learn? </vt:lpstr>
      <vt:lpstr>The Q-table "issue" </vt:lpstr>
      <vt:lpstr>Reinforcement learning: Our objective</vt:lpstr>
      <vt:lpstr>Limitation: Dogleg Severity</vt:lpstr>
      <vt:lpstr>Limitation: Dogleg Severity</vt:lpstr>
      <vt:lpstr>Progress and results</vt:lpstr>
      <vt:lpstr>Progress and results: Making a 2D environment</vt:lpstr>
      <vt:lpstr>Progress and results: Training an agent</vt:lpstr>
      <vt:lpstr>Progress and results: Training with multiple targets</vt:lpstr>
      <vt:lpstr>Progress and results: Adding hazards</vt:lpstr>
      <vt:lpstr>Progress and results: Expanding to 3D </vt:lpstr>
      <vt:lpstr>Progress and results: Testing a more compact state-space </vt:lpstr>
      <vt:lpstr>Progress and results: Need for a bigger neural network</vt:lpstr>
      <vt:lpstr>Progress and results: Increasing the size of the neural network</vt:lpstr>
      <vt:lpstr>Progress and results: Improved results</vt:lpstr>
      <vt:lpstr>Progress and results: Monte Carlo method</vt:lpstr>
      <vt:lpstr>Progress and results: Improvement using the Monte Carlo method</vt:lpstr>
      <vt:lpstr>Progress and results: Improvement using the Monte Carlo method </vt:lpstr>
      <vt:lpstr>Progress and results: Improvement using the Monte Carlo method </vt:lpstr>
      <vt:lpstr>Progress and results: Monte Carlo method takeaway </vt:lpstr>
      <vt:lpstr>Progress and results: Testing THE</vt:lpstr>
      <vt:lpstr>Progress and results: What worked and what didn't</vt:lpstr>
      <vt:lpstr>Discussing the results: What to improve</vt:lpstr>
      <vt:lpstr>Personal reflections</vt:lpstr>
      <vt:lpstr>Github repository</vt:lpstr>
      <vt:lpstr>Thank you...</vt:lpstr>
      <vt:lpstr>Algorihm you said?</vt:lpstr>
      <vt:lpstr>Algorihm you said?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Tina Birgitte Hognestad</dc:creator>
  <cp:revision>1</cp:revision>
  <dcterms:created xsi:type="dcterms:W3CDTF">2020-07-02T09:48:35Z</dcterms:created>
  <dcterms:modified xsi:type="dcterms:W3CDTF">2020-07-31T10:19:20Z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Internal</vt:lpwstr>
  </property>
  <property fmtid="{D5CDD505-2E9C-101B-9397-08002B2CF9AE}" pid="3" name="ContentTypeId">
    <vt:lpwstr>0x01010021A623C39873404E8BA89587BD4428B40100473ACDCB7A6B1744AE44B6C1CEEE5B59</vt:lpwstr>
  </property>
  <property fmtid="{D5CDD505-2E9C-101B-9397-08002B2CF9AE}" pid="4" name="EIMProcessArea">
    <vt:lpwstr>7;#People and leadership (PL)|eed22cf1-c87a-4960-ba16-2937b247e3f4</vt:lpwstr>
  </property>
  <property fmtid="{D5CDD505-2E9C-101B-9397-08002B2CF9AE}" pid="5" name="EIMOrganisationUnit">
    <vt:lpwstr>9;#CFO GBS PL ATTRACTION RECRUITM ＆ INDUCT (GBS PL ARI)|56cad303-c0a9-4e94-9944-76c3277200d9</vt:lpwstr>
  </property>
  <property fmtid="{D5CDD505-2E9C-101B-9397-08002B2CF9AE}" pid="6" name="EIMInformationAsset">
    <vt:lpwstr>13;#Non record|90cacf05-b8a6-4550-939b-1ce95d12ffe4</vt:lpwstr>
  </property>
  <property fmtid="{D5CDD505-2E9C-101B-9397-08002B2CF9AE}" pid="7" name="EIMLegalEntity">
    <vt:lpwstr>1;#Equinor ASA|98c35a5d-62b8-4578-be3d-53b9f4deec1f</vt:lpwstr>
  </property>
  <property fmtid="{D5CDD505-2E9C-101B-9397-08002B2CF9AE}" pid="8" name="EIMStatus">
    <vt:lpwstr>2;#Draft|af4d3abd-d88d-48b7-8fea-db9baac9496f</vt:lpwstr>
  </property>
  <property fmtid="{D5CDD505-2E9C-101B-9397-08002B2CF9AE}" pid="9" name="EIMBusinessArea">
    <vt:lpwstr>5;#CHIEF FINANCIAL OFFICER (CFO)|b0c920c2-8528-461f-80ed-6abeb5807870</vt:lpwstr>
  </property>
  <property fmtid="{D5CDD505-2E9C-101B-9397-08002B2CF9AE}" pid="10" name="EIMCountry">
    <vt:lpwstr>6;#Norway|cd21f0fc-a0f3-48c6-8f36-ae1c60534e37</vt:lpwstr>
  </property>
  <property fmtid="{D5CDD505-2E9C-101B-9397-08002B2CF9AE}" pid="11" name="EIMSource">
    <vt:lpwstr>3;#Office 365|23cc2eaf-b88f-49bf-9aee-2309aadb8846</vt:lpwstr>
  </property>
  <property fmtid="{D5CDD505-2E9C-101B-9397-08002B2CF9AE}" pid="12" name="EIMSecurityClassification">
    <vt:lpwstr>4;#Internal|3361fef0-33ac-457d-8a1d-df19735ffcb1</vt:lpwstr>
  </property>
  <property fmtid="{D5CDD505-2E9C-101B-9397-08002B2CF9AE}" pid="13" name="EIMProcess">
    <vt:lpwstr>8;#Recruitment and Deployment|23fb45d8-0d8d-4766-93b6-cceddc5ece9f</vt:lpwstr>
  </property>
</Properties>
</file>